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6" r:id="rId2"/>
    <p:sldId id="257" r:id="rId3"/>
  </p:sldIdLst>
  <p:sldSz cx="6858000" cy="9144000" type="letter"/>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p:scale>
          <a:sx n="118" d="100"/>
          <a:sy n="118" d="100"/>
        </p:scale>
        <p:origin x="744" y="-295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hyperlink" Target="http://factura.japami.gob.mx/" TargetMode="External"/><Relationship Id="rId5" Type="http://schemas.openxmlformats.org/officeDocument/2006/relationships/image" Target="../media/image7.png"/><Relationship Id="rId4" Type="http://schemas.openxmlformats.org/officeDocument/2006/relationships/image" Target="../media/image6.png"/></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hyperlink" Target="http://factura.japami.gob.mx/" TargetMode="External"/><Relationship Id="rId5" Type="http://schemas.openxmlformats.org/officeDocument/2006/relationships/image" Target="../media/image7.png"/><Relationship Id="rId4" Type="http://schemas.openxmlformats.org/officeDocument/2006/relationships/image" Target="../media/image6.pn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09823A-36F8-4CF3-BFFC-6932A756574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MX"/>
        </a:p>
      </dgm:t>
    </dgm:pt>
    <dgm:pt modelId="{196BA536-2E41-4C82-8C24-90A12E9F3841}">
      <dgm:prSet phldrT="[Texto]"/>
      <dgm:spPr>
        <a:solidFill>
          <a:srgbClr val="0070C0"/>
        </a:solidFill>
      </dgm:spPr>
      <dgm:t>
        <a:bodyPr/>
        <a:lstStyle/>
        <a:p>
          <a:pPr algn="just"/>
          <a:r>
            <a:rPr lang="es-MX" b="0" u="none" dirty="0" smtClean="0">
              <a:solidFill>
                <a:schemeClr val="bg1"/>
              </a:solidFill>
            </a:rPr>
            <a:t>Regístrate como nuevo usuario en la dirección               </a:t>
          </a:r>
        </a:p>
        <a:p>
          <a:pPr algn="just"/>
          <a:r>
            <a:rPr lang="es-MX" b="0" u="none" dirty="0" smtClean="0">
              <a:solidFill>
                <a:schemeClr val="tx1"/>
              </a:solidFill>
              <a:hlinkClick xmlns:r="http://schemas.openxmlformats.org/officeDocument/2006/relationships" r:id="rId1"/>
            </a:rPr>
            <a:t>http://factura.japami.gob.mx/</a:t>
          </a:r>
          <a:endParaRPr lang="es-MX" b="0" u="none" dirty="0" smtClean="0">
            <a:solidFill>
              <a:schemeClr val="tx1"/>
            </a:solidFill>
          </a:endParaRPr>
        </a:p>
        <a:p>
          <a:pPr algn="just"/>
          <a:r>
            <a:rPr lang="es-ES" b="0" u="none" dirty="0" smtClean="0">
              <a:solidFill>
                <a:schemeClr val="bg1"/>
              </a:solidFill>
            </a:rPr>
            <a:t>Este usuario también te sirve para entrar al pago electrónico, levantar quejas y reportes e ingresar a la App. de </a:t>
          </a:r>
          <a:r>
            <a:rPr lang="es-ES" b="0" u="none" dirty="0" err="1" smtClean="0">
              <a:solidFill>
                <a:schemeClr val="bg1"/>
              </a:solidFill>
            </a:rPr>
            <a:t>Japami</a:t>
          </a:r>
          <a:endParaRPr lang="es-MX" b="0" u="none" dirty="0" smtClean="0">
            <a:solidFill>
              <a:schemeClr val="bg1"/>
            </a:solidFill>
          </a:endParaRPr>
        </a:p>
      </dgm:t>
    </dgm:pt>
    <dgm:pt modelId="{2B76EEF1-720D-4E85-80EB-4390BC356CD4}" type="parTrans" cxnId="{F8BE625F-B633-4634-A0B0-7540C241E491}">
      <dgm:prSet/>
      <dgm:spPr/>
      <dgm:t>
        <a:bodyPr/>
        <a:lstStyle/>
        <a:p>
          <a:endParaRPr lang="es-MX"/>
        </a:p>
      </dgm:t>
    </dgm:pt>
    <dgm:pt modelId="{E6CBD85C-156A-4369-874E-C75ED1686AC6}" type="sibTrans" cxnId="{F8BE625F-B633-4634-A0B0-7540C241E491}">
      <dgm:prSet/>
      <dgm:spPr/>
      <dgm:t>
        <a:bodyPr/>
        <a:lstStyle/>
        <a:p>
          <a:endParaRPr lang="es-MX"/>
        </a:p>
      </dgm:t>
    </dgm:pt>
    <dgm:pt modelId="{30AD8F31-5CF5-405A-8820-63F18FCD015D}">
      <dgm:prSet phldrT="[Texto]" custT="1"/>
      <dgm:spPr>
        <a:solidFill>
          <a:srgbClr val="0070C0"/>
        </a:solidFill>
      </dgm:spPr>
      <dgm:t>
        <a:bodyPr/>
        <a:lstStyle/>
        <a:p>
          <a:pPr algn="just"/>
          <a:r>
            <a:rPr lang="es-MX" sz="1200" b="0" dirty="0" smtClean="0">
              <a:solidFill>
                <a:schemeClr val="tx1"/>
              </a:solidFill>
              <a:hlinkClick xmlns:r="http://schemas.openxmlformats.org/officeDocument/2006/relationships" r:id="rId1"/>
            </a:rPr>
            <a:t>Inicia sesión </a:t>
          </a:r>
          <a:r>
            <a:rPr lang="es-MX" sz="1200" b="0" dirty="0" smtClean="0"/>
            <a:t>y registra datos fiscales, indicando tu No. Cuenta.</a:t>
          </a:r>
        </a:p>
        <a:p>
          <a:pPr algn="just"/>
          <a:r>
            <a:rPr lang="es-ES" sz="1200" b="0" dirty="0" smtClean="0"/>
            <a:t>Menú Factura Electrónica &gt; Actualizar Datos Fiscales</a:t>
          </a:r>
          <a:endParaRPr lang="es-MX" sz="1200" b="0" dirty="0"/>
        </a:p>
      </dgm:t>
    </dgm:pt>
    <dgm:pt modelId="{D9FF4837-E883-4BD2-89CC-DBF03874E69E}" type="parTrans" cxnId="{0B016C0E-D496-41FF-AB64-9DA0AE1BEBA8}">
      <dgm:prSet/>
      <dgm:spPr/>
      <dgm:t>
        <a:bodyPr/>
        <a:lstStyle/>
        <a:p>
          <a:endParaRPr lang="es-MX"/>
        </a:p>
      </dgm:t>
    </dgm:pt>
    <dgm:pt modelId="{DB818A91-5102-4178-B10C-2835789803E2}" type="sibTrans" cxnId="{0B016C0E-D496-41FF-AB64-9DA0AE1BEBA8}">
      <dgm:prSet/>
      <dgm:spPr/>
      <dgm:t>
        <a:bodyPr/>
        <a:lstStyle/>
        <a:p>
          <a:endParaRPr lang="es-MX"/>
        </a:p>
      </dgm:t>
    </dgm:pt>
    <dgm:pt modelId="{E948BA9F-29D9-4D4B-98E9-7412911AA753}">
      <dgm:prSet phldrT="[Texto]" custT="1"/>
      <dgm:spPr>
        <a:solidFill>
          <a:srgbClr val="0070C0"/>
        </a:solidFill>
      </dgm:spPr>
      <dgm:t>
        <a:bodyPr/>
        <a:lstStyle/>
        <a:p>
          <a:pPr algn="just"/>
          <a:r>
            <a:rPr lang="es-MX" sz="1200" b="0" dirty="0" smtClean="0"/>
            <a:t>Una vez enviada la solicitud, espera un correo por parte de nuestro personal confirmando tu cambio. Si previamente ya tenias registrado el RFC, los cambios de datos fiscales serán al instante.</a:t>
          </a:r>
          <a:endParaRPr lang="es-MX" sz="1200" b="0" dirty="0"/>
        </a:p>
      </dgm:t>
    </dgm:pt>
    <dgm:pt modelId="{9AF2F6C4-666C-442B-BA9A-89DB471CEE87}" type="parTrans" cxnId="{5D95C88A-5DFE-4BAD-9CB0-B1B101648D1A}">
      <dgm:prSet/>
      <dgm:spPr/>
      <dgm:t>
        <a:bodyPr/>
        <a:lstStyle/>
        <a:p>
          <a:endParaRPr lang="es-MX"/>
        </a:p>
      </dgm:t>
    </dgm:pt>
    <dgm:pt modelId="{B698563A-30A2-4A5B-A144-A67B91208155}" type="sibTrans" cxnId="{5D95C88A-5DFE-4BAD-9CB0-B1B101648D1A}">
      <dgm:prSet/>
      <dgm:spPr/>
      <dgm:t>
        <a:bodyPr/>
        <a:lstStyle/>
        <a:p>
          <a:endParaRPr lang="es-MX"/>
        </a:p>
      </dgm:t>
    </dgm:pt>
    <dgm:pt modelId="{9EFB1BC5-FFB0-44F8-BC77-F354420C08DF}">
      <dgm:prSet/>
      <dgm:spPr>
        <a:solidFill>
          <a:srgbClr val="0070C0"/>
        </a:solidFill>
      </dgm:spPr>
      <dgm:t>
        <a:bodyPr/>
        <a:lstStyle/>
        <a:p>
          <a:pPr algn="just"/>
          <a:r>
            <a:rPr lang="es-MX" b="0" dirty="0" smtClean="0"/>
            <a:t>Listo! A partir de ahora usaremos esos datos fiscales para generar y enviarte por email </a:t>
          </a:r>
          <a:r>
            <a:rPr lang="es-MX" b="0" dirty="0" smtClean="0"/>
            <a:t>las próximas facturas, </a:t>
          </a:r>
          <a:r>
            <a:rPr lang="es-MX" b="0" dirty="0" smtClean="0"/>
            <a:t>o podrás </a:t>
          </a:r>
          <a:r>
            <a:rPr lang="es-MX" b="0" dirty="0" smtClean="0"/>
            <a:t>descargarlas </a:t>
          </a:r>
          <a:r>
            <a:rPr lang="es-MX" b="0" dirty="0" smtClean="0"/>
            <a:t>en </a:t>
          </a:r>
          <a:r>
            <a:rPr lang="es-MX" b="1" u="none" dirty="0" smtClean="0">
              <a:solidFill>
                <a:schemeClr val="tx1"/>
              </a:solidFill>
              <a:hlinkClick xmlns:r="http://schemas.openxmlformats.org/officeDocument/2006/relationships" r:id="rId1"/>
            </a:rPr>
            <a:t>http://factura.japami.gob.mx/</a:t>
          </a:r>
          <a:r>
            <a:rPr lang="es-MX" b="1" u="none" dirty="0" smtClean="0">
              <a:solidFill>
                <a:schemeClr val="tx1"/>
              </a:solidFill>
            </a:rPr>
            <a:t> </a:t>
          </a:r>
          <a:r>
            <a:rPr lang="es-MX" b="0" dirty="0" smtClean="0"/>
            <a:t>o en tu portal del SAT en facturas recibidas.</a:t>
          </a:r>
          <a:endParaRPr lang="es-MX" b="0" dirty="0"/>
        </a:p>
      </dgm:t>
    </dgm:pt>
    <dgm:pt modelId="{4B5D1178-C1E1-435A-B4E0-7201389B70C3}" type="parTrans" cxnId="{57F61352-D1B0-4600-9F03-E47C4DB1330E}">
      <dgm:prSet/>
      <dgm:spPr/>
      <dgm:t>
        <a:bodyPr/>
        <a:lstStyle/>
        <a:p>
          <a:endParaRPr lang="es-MX"/>
        </a:p>
      </dgm:t>
    </dgm:pt>
    <dgm:pt modelId="{66694A94-0755-4FC0-A1F0-FB533687E7F3}" type="sibTrans" cxnId="{57F61352-D1B0-4600-9F03-E47C4DB1330E}">
      <dgm:prSet/>
      <dgm:spPr/>
      <dgm:t>
        <a:bodyPr/>
        <a:lstStyle/>
        <a:p>
          <a:endParaRPr lang="es-MX"/>
        </a:p>
      </dgm:t>
    </dgm:pt>
    <dgm:pt modelId="{D91FF0EC-6A38-49B7-A23C-03FDB54F5D20}" type="pres">
      <dgm:prSet presAssocID="{4309823A-36F8-4CF3-BFFC-6932A7565740}" presName="Name0" presStyleCnt="0">
        <dgm:presLayoutVars>
          <dgm:chMax val="7"/>
          <dgm:chPref val="7"/>
          <dgm:dir/>
        </dgm:presLayoutVars>
      </dgm:prSet>
      <dgm:spPr/>
      <dgm:t>
        <a:bodyPr/>
        <a:lstStyle/>
        <a:p>
          <a:endParaRPr lang="es-MX"/>
        </a:p>
      </dgm:t>
    </dgm:pt>
    <dgm:pt modelId="{DB0A4410-3F35-4222-94F3-00F0D82199FE}" type="pres">
      <dgm:prSet presAssocID="{4309823A-36F8-4CF3-BFFC-6932A7565740}" presName="Name1" presStyleCnt="0"/>
      <dgm:spPr/>
      <dgm:t>
        <a:bodyPr/>
        <a:lstStyle/>
        <a:p>
          <a:endParaRPr lang="es-ES"/>
        </a:p>
      </dgm:t>
    </dgm:pt>
    <dgm:pt modelId="{20DD94DD-81CC-4EF6-951A-36B8F4F8288B}" type="pres">
      <dgm:prSet presAssocID="{4309823A-36F8-4CF3-BFFC-6932A7565740}" presName="cycle" presStyleCnt="0"/>
      <dgm:spPr/>
      <dgm:t>
        <a:bodyPr/>
        <a:lstStyle/>
        <a:p>
          <a:endParaRPr lang="es-ES"/>
        </a:p>
      </dgm:t>
    </dgm:pt>
    <dgm:pt modelId="{6EDD8625-F2DE-44F9-ADF4-A6A2B8459227}" type="pres">
      <dgm:prSet presAssocID="{4309823A-36F8-4CF3-BFFC-6932A7565740}" presName="srcNode" presStyleLbl="node1" presStyleIdx="0" presStyleCnt="4"/>
      <dgm:spPr/>
      <dgm:t>
        <a:bodyPr/>
        <a:lstStyle/>
        <a:p>
          <a:endParaRPr lang="es-ES"/>
        </a:p>
      </dgm:t>
    </dgm:pt>
    <dgm:pt modelId="{E0F89A2A-C501-485C-A914-24D6B79EC5B2}" type="pres">
      <dgm:prSet presAssocID="{4309823A-36F8-4CF3-BFFC-6932A7565740}" presName="conn" presStyleLbl="parChTrans1D2" presStyleIdx="0" presStyleCnt="1"/>
      <dgm:spPr/>
      <dgm:t>
        <a:bodyPr/>
        <a:lstStyle/>
        <a:p>
          <a:endParaRPr lang="es-MX"/>
        </a:p>
      </dgm:t>
    </dgm:pt>
    <dgm:pt modelId="{473215C8-D32D-45D7-80C2-08A97EC9050B}" type="pres">
      <dgm:prSet presAssocID="{4309823A-36F8-4CF3-BFFC-6932A7565740}" presName="extraNode" presStyleLbl="node1" presStyleIdx="0" presStyleCnt="4"/>
      <dgm:spPr/>
      <dgm:t>
        <a:bodyPr/>
        <a:lstStyle/>
        <a:p>
          <a:endParaRPr lang="es-ES"/>
        </a:p>
      </dgm:t>
    </dgm:pt>
    <dgm:pt modelId="{CD1AC01A-53F5-459A-ABB0-4F4D4C22DADD}" type="pres">
      <dgm:prSet presAssocID="{4309823A-36F8-4CF3-BFFC-6932A7565740}" presName="dstNode" presStyleLbl="node1" presStyleIdx="0" presStyleCnt="4"/>
      <dgm:spPr/>
      <dgm:t>
        <a:bodyPr/>
        <a:lstStyle/>
        <a:p>
          <a:endParaRPr lang="es-ES"/>
        </a:p>
      </dgm:t>
    </dgm:pt>
    <dgm:pt modelId="{50912D13-BF16-421E-949C-383EEA6F2F4B}" type="pres">
      <dgm:prSet presAssocID="{196BA536-2E41-4C82-8C24-90A12E9F3841}" presName="text_1" presStyleLbl="node1" presStyleIdx="0" presStyleCnt="4">
        <dgm:presLayoutVars>
          <dgm:bulletEnabled val="1"/>
        </dgm:presLayoutVars>
      </dgm:prSet>
      <dgm:spPr/>
      <dgm:t>
        <a:bodyPr/>
        <a:lstStyle/>
        <a:p>
          <a:endParaRPr lang="es-MX"/>
        </a:p>
      </dgm:t>
    </dgm:pt>
    <dgm:pt modelId="{1FBC28FE-8D5B-4DEA-B597-266EA6B8B17E}" type="pres">
      <dgm:prSet presAssocID="{196BA536-2E41-4C82-8C24-90A12E9F3841}" presName="accent_1" presStyleCnt="0"/>
      <dgm:spPr/>
      <dgm:t>
        <a:bodyPr/>
        <a:lstStyle/>
        <a:p>
          <a:endParaRPr lang="es-ES"/>
        </a:p>
      </dgm:t>
    </dgm:pt>
    <dgm:pt modelId="{B99ED5D8-60B1-4FA8-B1D0-01458BD89BDC}" type="pres">
      <dgm:prSet presAssocID="{196BA536-2E41-4C82-8C24-90A12E9F3841}" presName="accentRepeatNode" presStyleLbl="solidFgAcc1" presStyleIdx="0" presStyleCnt="4" custLinFactNeighborY="0"/>
      <dgm:spPr>
        <a:blipFill rotWithShape="0">
          <a:blip xmlns:r="http://schemas.openxmlformats.org/officeDocument/2006/relationships" r:embed="rId2"/>
          <a:stretch>
            <a:fillRect/>
          </a:stretch>
        </a:blipFill>
      </dgm:spPr>
      <dgm:t>
        <a:bodyPr/>
        <a:lstStyle/>
        <a:p>
          <a:endParaRPr lang="es-ES"/>
        </a:p>
      </dgm:t>
    </dgm:pt>
    <dgm:pt modelId="{C3439C29-A161-4B42-94DC-C1B0D980C2D7}" type="pres">
      <dgm:prSet presAssocID="{30AD8F31-5CF5-405A-8820-63F18FCD015D}" presName="text_2" presStyleLbl="node1" presStyleIdx="1" presStyleCnt="4">
        <dgm:presLayoutVars>
          <dgm:bulletEnabled val="1"/>
        </dgm:presLayoutVars>
      </dgm:prSet>
      <dgm:spPr/>
      <dgm:t>
        <a:bodyPr/>
        <a:lstStyle/>
        <a:p>
          <a:endParaRPr lang="es-MX"/>
        </a:p>
      </dgm:t>
    </dgm:pt>
    <dgm:pt modelId="{E00710CB-2E27-4C89-B4F6-1E5B18122268}" type="pres">
      <dgm:prSet presAssocID="{30AD8F31-5CF5-405A-8820-63F18FCD015D}" presName="accent_2" presStyleCnt="0"/>
      <dgm:spPr/>
      <dgm:t>
        <a:bodyPr/>
        <a:lstStyle/>
        <a:p>
          <a:endParaRPr lang="es-ES"/>
        </a:p>
      </dgm:t>
    </dgm:pt>
    <dgm:pt modelId="{4EF90C5E-157D-464F-8231-776FC83DF687}" type="pres">
      <dgm:prSet presAssocID="{30AD8F31-5CF5-405A-8820-63F18FCD015D}" presName="accentRepeatNode" presStyleLbl="solidFgAcc1" presStyleIdx="1" presStyleCnt="4"/>
      <dgm:spPr>
        <a:blipFill rotWithShape="0">
          <a:blip xmlns:r="http://schemas.openxmlformats.org/officeDocument/2006/relationships" r:embed="rId3"/>
          <a:stretch>
            <a:fillRect/>
          </a:stretch>
        </a:blipFill>
      </dgm:spPr>
      <dgm:t>
        <a:bodyPr/>
        <a:lstStyle/>
        <a:p>
          <a:endParaRPr lang="es-ES"/>
        </a:p>
      </dgm:t>
    </dgm:pt>
    <dgm:pt modelId="{2E61E5E6-F66C-40A4-86E5-43F04655FE18}" type="pres">
      <dgm:prSet presAssocID="{E948BA9F-29D9-4D4B-98E9-7412911AA753}" presName="text_3" presStyleLbl="node1" presStyleIdx="2" presStyleCnt="4">
        <dgm:presLayoutVars>
          <dgm:bulletEnabled val="1"/>
        </dgm:presLayoutVars>
      </dgm:prSet>
      <dgm:spPr/>
      <dgm:t>
        <a:bodyPr/>
        <a:lstStyle/>
        <a:p>
          <a:endParaRPr lang="es-MX"/>
        </a:p>
      </dgm:t>
    </dgm:pt>
    <dgm:pt modelId="{04FFBC9B-D0EC-4F45-8BB2-AC3069E37559}" type="pres">
      <dgm:prSet presAssocID="{E948BA9F-29D9-4D4B-98E9-7412911AA753}" presName="accent_3" presStyleCnt="0"/>
      <dgm:spPr/>
      <dgm:t>
        <a:bodyPr/>
        <a:lstStyle/>
        <a:p>
          <a:endParaRPr lang="es-ES"/>
        </a:p>
      </dgm:t>
    </dgm:pt>
    <dgm:pt modelId="{3B90CEDD-9A18-41FF-878E-4AF748BD2F41}" type="pres">
      <dgm:prSet presAssocID="{E948BA9F-29D9-4D4B-98E9-7412911AA753}" presName="accentRepeatNode" presStyleLbl="solidFgAcc1" presStyleIdx="2" presStyleCnt="4"/>
      <dgm:spPr>
        <a:blipFill rotWithShape="0">
          <a:blip xmlns:r="http://schemas.openxmlformats.org/officeDocument/2006/relationships" r:embed="rId4"/>
          <a:stretch>
            <a:fillRect/>
          </a:stretch>
        </a:blipFill>
      </dgm:spPr>
      <dgm:t>
        <a:bodyPr/>
        <a:lstStyle/>
        <a:p>
          <a:endParaRPr lang="es-ES"/>
        </a:p>
      </dgm:t>
    </dgm:pt>
    <dgm:pt modelId="{04DD857E-F4B1-4290-94D6-3DCAE5A50117}" type="pres">
      <dgm:prSet presAssocID="{9EFB1BC5-FFB0-44F8-BC77-F354420C08DF}" presName="text_4" presStyleLbl="node1" presStyleIdx="3" presStyleCnt="4">
        <dgm:presLayoutVars>
          <dgm:bulletEnabled val="1"/>
        </dgm:presLayoutVars>
      </dgm:prSet>
      <dgm:spPr/>
      <dgm:t>
        <a:bodyPr/>
        <a:lstStyle/>
        <a:p>
          <a:endParaRPr lang="es-MX"/>
        </a:p>
      </dgm:t>
    </dgm:pt>
    <dgm:pt modelId="{2FAD8E01-9C24-470A-9BCB-F48661E1906D}" type="pres">
      <dgm:prSet presAssocID="{9EFB1BC5-FFB0-44F8-BC77-F354420C08DF}" presName="accent_4" presStyleCnt="0"/>
      <dgm:spPr/>
      <dgm:t>
        <a:bodyPr/>
        <a:lstStyle/>
        <a:p>
          <a:endParaRPr lang="es-ES"/>
        </a:p>
      </dgm:t>
    </dgm:pt>
    <dgm:pt modelId="{2316EAD7-E9FC-41F4-BF73-D4DD3333A881}" type="pres">
      <dgm:prSet presAssocID="{9EFB1BC5-FFB0-44F8-BC77-F354420C08DF}" presName="accentRepeatNode" presStyleLbl="solidFgAcc1" presStyleIdx="3" presStyleCnt="4"/>
      <dgm:spPr>
        <a:blipFill rotWithShape="0">
          <a:blip xmlns:r="http://schemas.openxmlformats.org/officeDocument/2006/relationships" r:embed="rId5"/>
          <a:stretch>
            <a:fillRect/>
          </a:stretch>
        </a:blipFill>
      </dgm:spPr>
      <dgm:t>
        <a:bodyPr/>
        <a:lstStyle/>
        <a:p>
          <a:endParaRPr lang="es-ES"/>
        </a:p>
      </dgm:t>
    </dgm:pt>
  </dgm:ptLst>
  <dgm:cxnLst>
    <dgm:cxn modelId="{F1EB6FB3-912C-41A7-86EA-DFCAFB15DFDA}" type="presOf" srcId="{30AD8F31-5CF5-405A-8820-63F18FCD015D}" destId="{C3439C29-A161-4B42-94DC-C1B0D980C2D7}" srcOrd="0" destOrd="0" presId="urn:microsoft.com/office/officeart/2008/layout/VerticalCurvedList"/>
    <dgm:cxn modelId="{52C67160-5654-4D1C-B0A3-5CD8F90192DB}" type="presOf" srcId="{4309823A-36F8-4CF3-BFFC-6932A7565740}" destId="{D91FF0EC-6A38-49B7-A23C-03FDB54F5D20}" srcOrd="0" destOrd="0" presId="urn:microsoft.com/office/officeart/2008/layout/VerticalCurvedList"/>
    <dgm:cxn modelId="{F8BE625F-B633-4634-A0B0-7540C241E491}" srcId="{4309823A-36F8-4CF3-BFFC-6932A7565740}" destId="{196BA536-2E41-4C82-8C24-90A12E9F3841}" srcOrd="0" destOrd="0" parTransId="{2B76EEF1-720D-4E85-80EB-4390BC356CD4}" sibTransId="{E6CBD85C-156A-4369-874E-C75ED1686AC6}"/>
    <dgm:cxn modelId="{6B8DA84F-E094-4FBA-BDD4-8D1A37D40078}" type="presOf" srcId="{9EFB1BC5-FFB0-44F8-BC77-F354420C08DF}" destId="{04DD857E-F4B1-4290-94D6-3DCAE5A50117}" srcOrd="0" destOrd="0" presId="urn:microsoft.com/office/officeart/2008/layout/VerticalCurvedList"/>
    <dgm:cxn modelId="{0B016C0E-D496-41FF-AB64-9DA0AE1BEBA8}" srcId="{4309823A-36F8-4CF3-BFFC-6932A7565740}" destId="{30AD8F31-5CF5-405A-8820-63F18FCD015D}" srcOrd="1" destOrd="0" parTransId="{D9FF4837-E883-4BD2-89CC-DBF03874E69E}" sibTransId="{DB818A91-5102-4178-B10C-2835789803E2}"/>
    <dgm:cxn modelId="{15888D5D-1EBE-45D9-9A38-AFD139347EC6}" type="presOf" srcId="{196BA536-2E41-4C82-8C24-90A12E9F3841}" destId="{50912D13-BF16-421E-949C-383EEA6F2F4B}" srcOrd="0" destOrd="0" presId="urn:microsoft.com/office/officeart/2008/layout/VerticalCurvedList"/>
    <dgm:cxn modelId="{26EBFD3B-3939-46AE-8769-2B7752DC3FA5}" type="presOf" srcId="{E948BA9F-29D9-4D4B-98E9-7412911AA753}" destId="{2E61E5E6-F66C-40A4-86E5-43F04655FE18}" srcOrd="0" destOrd="0" presId="urn:microsoft.com/office/officeart/2008/layout/VerticalCurvedList"/>
    <dgm:cxn modelId="{5D95C88A-5DFE-4BAD-9CB0-B1B101648D1A}" srcId="{4309823A-36F8-4CF3-BFFC-6932A7565740}" destId="{E948BA9F-29D9-4D4B-98E9-7412911AA753}" srcOrd="2" destOrd="0" parTransId="{9AF2F6C4-666C-442B-BA9A-89DB471CEE87}" sibTransId="{B698563A-30A2-4A5B-A144-A67B91208155}"/>
    <dgm:cxn modelId="{73E9D9C3-BDC6-4BDA-B784-B16E96273C39}" type="presOf" srcId="{E6CBD85C-156A-4369-874E-C75ED1686AC6}" destId="{E0F89A2A-C501-485C-A914-24D6B79EC5B2}" srcOrd="0" destOrd="0" presId="urn:microsoft.com/office/officeart/2008/layout/VerticalCurvedList"/>
    <dgm:cxn modelId="{57F61352-D1B0-4600-9F03-E47C4DB1330E}" srcId="{4309823A-36F8-4CF3-BFFC-6932A7565740}" destId="{9EFB1BC5-FFB0-44F8-BC77-F354420C08DF}" srcOrd="3" destOrd="0" parTransId="{4B5D1178-C1E1-435A-B4E0-7201389B70C3}" sibTransId="{66694A94-0755-4FC0-A1F0-FB533687E7F3}"/>
    <dgm:cxn modelId="{3A29E096-0B79-4106-8CE0-127322077F99}" type="presParOf" srcId="{D91FF0EC-6A38-49B7-A23C-03FDB54F5D20}" destId="{DB0A4410-3F35-4222-94F3-00F0D82199FE}" srcOrd="0" destOrd="0" presId="urn:microsoft.com/office/officeart/2008/layout/VerticalCurvedList"/>
    <dgm:cxn modelId="{C884CC86-CD0C-41E6-BAB2-59D3F472ABBD}" type="presParOf" srcId="{DB0A4410-3F35-4222-94F3-00F0D82199FE}" destId="{20DD94DD-81CC-4EF6-951A-36B8F4F8288B}" srcOrd="0" destOrd="0" presId="urn:microsoft.com/office/officeart/2008/layout/VerticalCurvedList"/>
    <dgm:cxn modelId="{D9FEED53-25EC-464B-9EFE-71690EBA221A}" type="presParOf" srcId="{20DD94DD-81CC-4EF6-951A-36B8F4F8288B}" destId="{6EDD8625-F2DE-44F9-ADF4-A6A2B8459227}" srcOrd="0" destOrd="0" presId="urn:microsoft.com/office/officeart/2008/layout/VerticalCurvedList"/>
    <dgm:cxn modelId="{F276EC5D-B3C2-4604-96A5-0044BED2DA62}" type="presParOf" srcId="{20DD94DD-81CC-4EF6-951A-36B8F4F8288B}" destId="{E0F89A2A-C501-485C-A914-24D6B79EC5B2}" srcOrd="1" destOrd="0" presId="urn:microsoft.com/office/officeart/2008/layout/VerticalCurvedList"/>
    <dgm:cxn modelId="{A2C52448-683D-4AF9-B4B1-3455113BBFE7}" type="presParOf" srcId="{20DD94DD-81CC-4EF6-951A-36B8F4F8288B}" destId="{473215C8-D32D-45D7-80C2-08A97EC9050B}" srcOrd="2" destOrd="0" presId="urn:microsoft.com/office/officeart/2008/layout/VerticalCurvedList"/>
    <dgm:cxn modelId="{D7F3403D-6C5E-4978-80EE-964E4310BA0D}" type="presParOf" srcId="{20DD94DD-81CC-4EF6-951A-36B8F4F8288B}" destId="{CD1AC01A-53F5-459A-ABB0-4F4D4C22DADD}" srcOrd="3" destOrd="0" presId="urn:microsoft.com/office/officeart/2008/layout/VerticalCurvedList"/>
    <dgm:cxn modelId="{BB0D0838-ABB3-49E9-A105-74DB44AC673F}" type="presParOf" srcId="{DB0A4410-3F35-4222-94F3-00F0D82199FE}" destId="{50912D13-BF16-421E-949C-383EEA6F2F4B}" srcOrd="1" destOrd="0" presId="urn:microsoft.com/office/officeart/2008/layout/VerticalCurvedList"/>
    <dgm:cxn modelId="{917604E5-2AD9-4DDE-9D64-FB2A0933D1EE}" type="presParOf" srcId="{DB0A4410-3F35-4222-94F3-00F0D82199FE}" destId="{1FBC28FE-8D5B-4DEA-B597-266EA6B8B17E}" srcOrd="2" destOrd="0" presId="urn:microsoft.com/office/officeart/2008/layout/VerticalCurvedList"/>
    <dgm:cxn modelId="{3E9AF3C6-CE05-41F1-9C82-079A5A897F03}" type="presParOf" srcId="{1FBC28FE-8D5B-4DEA-B597-266EA6B8B17E}" destId="{B99ED5D8-60B1-4FA8-B1D0-01458BD89BDC}" srcOrd="0" destOrd="0" presId="urn:microsoft.com/office/officeart/2008/layout/VerticalCurvedList"/>
    <dgm:cxn modelId="{18D838A8-AFFC-4C72-A51A-74D6F02156E9}" type="presParOf" srcId="{DB0A4410-3F35-4222-94F3-00F0D82199FE}" destId="{C3439C29-A161-4B42-94DC-C1B0D980C2D7}" srcOrd="3" destOrd="0" presId="urn:microsoft.com/office/officeart/2008/layout/VerticalCurvedList"/>
    <dgm:cxn modelId="{296776F1-4430-448F-A85D-DDFD73C316C0}" type="presParOf" srcId="{DB0A4410-3F35-4222-94F3-00F0D82199FE}" destId="{E00710CB-2E27-4C89-B4F6-1E5B18122268}" srcOrd="4" destOrd="0" presId="urn:microsoft.com/office/officeart/2008/layout/VerticalCurvedList"/>
    <dgm:cxn modelId="{BC213BB6-5FF1-41E2-9275-FFE93B8C6B8D}" type="presParOf" srcId="{E00710CB-2E27-4C89-B4F6-1E5B18122268}" destId="{4EF90C5E-157D-464F-8231-776FC83DF687}" srcOrd="0" destOrd="0" presId="urn:microsoft.com/office/officeart/2008/layout/VerticalCurvedList"/>
    <dgm:cxn modelId="{68AC3145-35AB-4066-9DD1-9E81C6274BFB}" type="presParOf" srcId="{DB0A4410-3F35-4222-94F3-00F0D82199FE}" destId="{2E61E5E6-F66C-40A4-86E5-43F04655FE18}" srcOrd="5" destOrd="0" presId="urn:microsoft.com/office/officeart/2008/layout/VerticalCurvedList"/>
    <dgm:cxn modelId="{2AF9E463-0451-44D1-AAE0-1D9593B2DB29}" type="presParOf" srcId="{DB0A4410-3F35-4222-94F3-00F0D82199FE}" destId="{04FFBC9B-D0EC-4F45-8BB2-AC3069E37559}" srcOrd="6" destOrd="0" presId="urn:microsoft.com/office/officeart/2008/layout/VerticalCurvedList"/>
    <dgm:cxn modelId="{222DAABE-FEC3-4E94-9D07-EC70A9DD86CB}" type="presParOf" srcId="{04FFBC9B-D0EC-4F45-8BB2-AC3069E37559}" destId="{3B90CEDD-9A18-41FF-878E-4AF748BD2F41}" srcOrd="0" destOrd="0" presId="urn:microsoft.com/office/officeart/2008/layout/VerticalCurvedList"/>
    <dgm:cxn modelId="{D63301A0-E700-4894-AAB7-FE097C7E038F}" type="presParOf" srcId="{DB0A4410-3F35-4222-94F3-00F0D82199FE}" destId="{04DD857E-F4B1-4290-94D6-3DCAE5A50117}" srcOrd="7" destOrd="0" presId="urn:microsoft.com/office/officeart/2008/layout/VerticalCurvedList"/>
    <dgm:cxn modelId="{A1462681-AABA-4F15-819A-B000C4050E95}" type="presParOf" srcId="{DB0A4410-3F35-4222-94F3-00F0D82199FE}" destId="{2FAD8E01-9C24-470A-9BCB-F48661E1906D}" srcOrd="8" destOrd="0" presId="urn:microsoft.com/office/officeart/2008/layout/VerticalCurvedList"/>
    <dgm:cxn modelId="{2C539BBB-86C1-4C97-AFF2-496666AB5538}" type="presParOf" srcId="{2FAD8E01-9C24-470A-9BCB-F48661E1906D}" destId="{2316EAD7-E9FC-41F4-BF73-D4DD3333A881}" srcOrd="0" destOrd="0" presId="urn:microsoft.com/office/officeart/2008/layout/VerticalCurv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09823A-36F8-4CF3-BFFC-6932A756574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MX"/>
        </a:p>
      </dgm:t>
    </dgm:pt>
    <dgm:pt modelId="{196BA536-2E41-4C82-8C24-90A12E9F3841}">
      <dgm:prSet phldrT="[Texto]" custT="1"/>
      <dgm:spPr>
        <a:solidFill>
          <a:srgbClr val="0070C0"/>
        </a:solidFill>
      </dgm:spPr>
      <dgm:t>
        <a:bodyPr/>
        <a:lstStyle/>
        <a:p>
          <a:pPr algn="just"/>
          <a:r>
            <a:rPr lang="es-ES" sz="1100" b="0" dirty="0" smtClean="0"/>
            <a:t>REGISTRAR DATOS FISCALES POR TELEFONO</a:t>
          </a:r>
          <a:endParaRPr lang="es-MX" sz="1100" b="0" dirty="0" smtClean="0"/>
        </a:p>
        <a:p>
          <a:pPr algn="just"/>
          <a:r>
            <a:rPr lang="es-MX" sz="1100" b="0" dirty="0" smtClean="0"/>
            <a:t>Comunícate al teléfono de Japami 462 60 69 100 ext. 184</a:t>
          </a:r>
        </a:p>
        <a:p>
          <a:pPr algn="just"/>
          <a:r>
            <a:rPr lang="es-MX" sz="1100" b="0" dirty="0" smtClean="0"/>
            <a:t>IMPORTANTE: Ten a la mano tu cédula fiscal</a:t>
          </a:r>
        </a:p>
      </dgm:t>
    </dgm:pt>
    <dgm:pt modelId="{2B76EEF1-720D-4E85-80EB-4390BC356CD4}" type="parTrans" cxnId="{F8BE625F-B633-4634-A0B0-7540C241E491}">
      <dgm:prSet/>
      <dgm:spPr/>
      <dgm:t>
        <a:bodyPr/>
        <a:lstStyle/>
        <a:p>
          <a:endParaRPr lang="es-MX"/>
        </a:p>
      </dgm:t>
    </dgm:pt>
    <dgm:pt modelId="{E6CBD85C-156A-4369-874E-C75ED1686AC6}" type="sibTrans" cxnId="{F8BE625F-B633-4634-A0B0-7540C241E491}">
      <dgm:prSet/>
      <dgm:spPr/>
      <dgm:t>
        <a:bodyPr/>
        <a:lstStyle/>
        <a:p>
          <a:endParaRPr lang="es-MX"/>
        </a:p>
      </dgm:t>
    </dgm:pt>
    <dgm:pt modelId="{30AD8F31-5CF5-405A-8820-63F18FCD015D}">
      <dgm:prSet phldrT="[Texto]" custT="1"/>
      <dgm:spPr>
        <a:solidFill>
          <a:srgbClr val="0070C0"/>
        </a:solidFill>
      </dgm:spPr>
      <dgm:t>
        <a:bodyPr/>
        <a:lstStyle/>
        <a:p>
          <a:pPr algn="just"/>
          <a:r>
            <a:rPr lang="es-MX" sz="1000" b="0" dirty="0" smtClean="0"/>
            <a:t>PROBLEMAS AL DESCARGAR TU FACTURA O NECESITAS FACTURAS ATRASADAS</a:t>
          </a:r>
        </a:p>
        <a:p>
          <a:pPr algn="just"/>
          <a:r>
            <a:rPr lang="es-MX" sz="1000" b="0" dirty="0" smtClean="0"/>
            <a:t>Comunícate al teléfono de Japami 462 60 69 100 ext. 106</a:t>
          </a:r>
        </a:p>
        <a:p>
          <a:pPr algn="just"/>
          <a:r>
            <a:rPr lang="es-MX" sz="1000" b="0" dirty="0" smtClean="0"/>
            <a:t>IMPORTANTE: Solo podemos entregar facturas del año en curso</a:t>
          </a:r>
          <a:endParaRPr lang="es-MX" sz="1000" b="0" dirty="0"/>
        </a:p>
      </dgm:t>
    </dgm:pt>
    <dgm:pt modelId="{D9FF4837-E883-4BD2-89CC-DBF03874E69E}" type="parTrans" cxnId="{0B016C0E-D496-41FF-AB64-9DA0AE1BEBA8}">
      <dgm:prSet/>
      <dgm:spPr/>
      <dgm:t>
        <a:bodyPr/>
        <a:lstStyle/>
        <a:p>
          <a:endParaRPr lang="es-MX"/>
        </a:p>
      </dgm:t>
    </dgm:pt>
    <dgm:pt modelId="{DB818A91-5102-4178-B10C-2835789803E2}" type="sibTrans" cxnId="{0B016C0E-D496-41FF-AB64-9DA0AE1BEBA8}">
      <dgm:prSet/>
      <dgm:spPr/>
      <dgm:t>
        <a:bodyPr/>
        <a:lstStyle/>
        <a:p>
          <a:endParaRPr lang="es-MX"/>
        </a:p>
      </dgm:t>
    </dgm:pt>
    <dgm:pt modelId="{E948BA9F-29D9-4D4B-98E9-7412911AA753}">
      <dgm:prSet phldrT="[Texto]" custT="1"/>
      <dgm:spPr>
        <a:solidFill>
          <a:srgbClr val="0070C0"/>
        </a:solidFill>
      </dgm:spPr>
      <dgm:t>
        <a:bodyPr/>
        <a:lstStyle/>
        <a:p>
          <a:pPr algn="just"/>
          <a:r>
            <a:rPr lang="es-MX" sz="1100" b="0" dirty="0" smtClean="0"/>
            <a:t>RECUERDA QUE:</a:t>
          </a:r>
        </a:p>
        <a:p>
          <a:pPr algn="just"/>
          <a:r>
            <a:rPr lang="es-MX" sz="1100" b="0" dirty="0" smtClean="0"/>
            <a:t>Para poder realizar el registro de tus datos fiscales, el RFC debe corresponder al nombre del titular de la cuenta.</a:t>
          </a:r>
        </a:p>
      </dgm:t>
    </dgm:pt>
    <dgm:pt modelId="{9AF2F6C4-666C-442B-BA9A-89DB471CEE87}" type="parTrans" cxnId="{5D95C88A-5DFE-4BAD-9CB0-B1B101648D1A}">
      <dgm:prSet/>
      <dgm:spPr/>
      <dgm:t>
        <a:bodyPr/>
        <a:lstStyle/>
        <a:p>
          <a:endParaRPr lang="es-MX"/>
        </a:p>
      </dgm:t>
    </dgm:pt>
    <dgm:pt modelId="{B698563A-30A2-4A5B-A144-A67B91208155}" type="sibTrans" cxnId="{5D95C88A-5DFE-4BAD-9CB0-B1B101648D1A}">
      <dgm:prSet/>
      <dgm:spPr/>
      <dgm:t>
        <a:bodyPr/>
        <a:lstStyle/>
        <a:p>
          <a:endParaRPr lang="es-MX"/>
        </a:p>
      </dgm:t>
    </dgm:pt>
    <dgm:pt modelId="{F4A2985A-1D33-4CEC-A5A2-B39BFDA5CA92}">
      <dgm:prSet phldrT="[Texto]" custT="1"/>
      <dgm:spPr>
        <a:solidFill>
          <a:srgbClr val="0070C0"/>
        </a:solidFill>
      </dgm:spPr>
      <dgm:t>
        <a:bodyPr/>
        <a:lstStyle/>
        <a:p>
          <a:pPr algn="just"/>
          <a:r>
            <a:rPr lang="es-MX" sz="1200" b="0" dirty="0" smtClean="0"/>
            <a:t>Si realizas el pago en un punto diferente a las oficinas de JAPAMI o </a:t>
          </a:r>
          <a:r>
            <a:rPr lang="es-MX" sz="1200" b="0" dirty="0" err="1" smtClean="0"/>
            <a:t>Aquamáticos</a:t>
          </a:r>
          <a:r>
            <a:rPr lang="es-MX" sz="1200" b="0" dirty="0" smtClean="0"/>
            <a:t>, la factura puede demorar hasta 3 días hábiles hasta que aplicamos tu pago.</a:t>
          </a:r>
          <a:endParaRPr lang="es-MX" sz="1200" b="0" dirty="0"/>
        </a:p>
      </dgm:t>
    </dgm:pt>
    <dgm:pt modelId="{0550F36C-6739-4F46-B1BE-151E6905810C}" type="parTrans" cxnId="{930079F0-C61F-4E18-B4FA-6230D2DB5483}">
      <dgm:prSet/>
      <dgm:spPr/>
      <dgm:t>
        <a:bodyPr/>
        <a:lstStyle/>
        <a:p>
          <a:endParaRPr lang="es-MX"/>
        </a:p>
      </dgm:t>
    </dgm:pt>
    <dgm:pt modelId="{5D34545B-F8C4-4E07-851E-FBCC69D3D8E6}" type="sibTrans" cxnId="{930079F0-C61F-4E18-B4FA-6230D2DB5483}">
      <dgm:prSet/>
      <dgm:spPr/>
      <dgm:t>
        <a:bodyPr/>
        <a:lstStyle/>
        <a:p>
          <a:endParaRPr lang="es-MX"/>
        </a:p>
      </dgm:t>
    </dgm:pt>
    <dgm:pt modelId="{D91FF0EC-6A38-49B7-A23C-03FDB54F5D20}" type="pres">
      <dgm:prSet presAssocID="{4309823A-36F8-4CF3-BFFC-6932A7565740}" presName="Name0" presStyleCnt="0">
        <dgm:presLayoutVars>
          <dgm:chMax val="7"/>
          <dgm:chPref val="7"/>
          <dgm:dir/>
        </dgm:presLayoutVars>
      </dgm:prSet>
      <dgm:spPr/>
      <dgm:t>
        <a:bodyPr/>
        <a:lstStyle/>
        <a:p>
          <a:endParaRPr lang="es-MX"/>
        </a:p>
      </dgm:t>
    </dgm:pt>
    <dgm:pt modelId="{DB0A4410-3F35-4222-94F3-00F0D82199FE}" type="pres">
      <dgm:prSet presAssocID="{4309823A-36F8-4CF3-BFFC-6932A7565740}" presName="Name1" presStyleCnt="0"/>
      <dgm:spPr/>
    </dgm:pt>
    <dgm:pt modelId="{20DD94DD-81CC-4EF6-951A-36B8F4F8288B}" type="pres">
      <dgm:prSet presAssocID="{4309823A-36F8-4CF3-BFFC-6932A7565740}" presName="cycle" presStyleCnt="0"/>
      <dgm:spPr/>
    </dgm:pt>
    <dgm:pt modelId="{6EDD8625-F2DE-44F9-ADF4-A6A2B8459227}" type="pres">
      <dgm:prSet presAssocID="{4309823A-36F8-4CF3-BFFC-6932A7565740}" presName="srcNode" presStyleLbl="node1" presStyleIdx="0" presStyleCnt="4"/>
      <dgm:spPr/>
    </dgm:pt>
    <dgm:pt modelId="{E0F89A2A-C501-485C-A914-24D6B79EC5B2}" type="pres">
      <dgm:prSet presAssocID="{4309823A-36F8-4CF3-BFFC-6932A7565740}" presName="conn" presStyleLbl="parChTrans1D2" presStyleIdx="0" presStyleCnt="1"/>
      <dgm:spPr/>
      <dgm:t>
        <a:bodyPr/>
        <a:lstStyle/>
        <a:p>
          <a:endParaRPr lang="es-MX"/>
        </a:p>
      </dgm:t>
    </dgm:pt>
    <dgm:pt modelId="{473215C8-D32D-45D7-80C2-08A97EC9050B}" type="pres">
      <dgm:prSet presAssocID="{4309823A-36F8-4CF3-BFFC-6932A7565740}" presName="extraNode" presStyleLbl="node1" presStyleIdx="0" presStyleCnt="4"/>
      <dgm:spPr/>
    </dgm:pt>
    <dgm:pt modelId="{CD1AC01A-53F5-459A-ABB0-4F4D4C22DADD}" type="pres">
      <dgm:prSet presAssocID="{4309823A-36F8-4CF3-BFFC-6932A7565740}" presName="dstNode" presStyleLbl="node1" presStyleIdx="0" presStyleCnt="4"/>
      <dgm:spPr/>
    </dgm:pt>
    <dgm:pt modelId="{50912D13-BF16-421E-949C-383EEA6F2F4B}" type="pres">
      <dgm:prSet presAssocID="{196BA536-2E41-4C82-8C24-90A12E9F3841}" presName="text_1" presStyleLbl="node1" presStyleIdx="0" presStyleCnt="4" custLinFactNeighborX="0">
        <dgm:presLayoutVars>
          <dgm:bulletEnabled val="1"/>
        </dgm:presLayoutVars>
      </dgm:prSet>
      <dgm:spPr/>
      <dgm:t>
        <a:bodyPr/>
        <a:lstStyle/>
        <a:p>
          <a:endParaRPr lang="es-MX"/>
        </a:p>
      </dgm:t>
    </dgm:pt>
    <dgm:pt modelId="{1FBC28FE-8D5B-4DEA-B597-266EA6B8B17E}" type="pres">
      <dgm:prSet presAssocID="{196BA536-2E41-4C82-8C24-90A12E9F3841}" presName="accent_1" presStyleCnt="0"/>
      <dgm:spPr/>
    </dgm:pt>
    <dgm:pt modelId="{B99ED5D8-60B1-4FA8-B1D0-01458BD89BDC}" type="pres">
      <dgm:prSet presAssocID="{196BA536-2E41-4C82-8C24-90A12E9F3841}" presName="accentRepeatNode" presStyleLbl="solidFgAcc1" presStyleIdx="0" presStyleCnt="4"/>
      <dgm:spPr>
        <a:blipFill rotWithShape="0">
          <a:blip xmlns:r="http://schemas.openxmlformats.org/officeDocument/2006/relationships" r:embed="rId1"/>
          <a:stretch>
            <a:fillRect/>
          </a:stretch>
        </a:blipFill>
      </dgm:spPr>
    </dgm:pt>
    <dgm:pt modelId="{C3439C29-A161-4B42-94DC-C1B0D980C2D7}" type="pres">
      <dgm:prSet presAssocID="{30AD8F31-5CF5-405A-8820-63F18FCD015D}" presName="text_2" presStyleLbl="node1" presStyleIdx="1" presStyleCnt="4">
        <dgm:presLayoutVars>
          <dgm:bulletEnabled val="1"/>
        </dgm:presLayoutVars>
      </dgm:prSet>
      <dgm:spPr/>
      <dgm:t>
        <a:bodyPr/>
        <a:lstStyle/>
        <a:p>
          <a:endParaRPr lang="es-MX"/>
        </a:p>
      </dgm:t>
    </dgm:pt>
    <dgm:pt modelId="{E00710CB-2E27-4C89-B4F6-1E5B18122268}" type="pres">
      <dgm:prSet presAssocID="{30AD8F31-5CF5-405A-8820-63F18FCD015D}" presName="accent_2" presStyleCnt="0"/>
      <dgm:spPr/>
    </dgm:pt>
    <dgm:pt modelId="{4EF90C5E-157D-464F-8231-776FC83DF687}" type="pres">
      <dgm:prSet presAssocID="{30AD8F31-5CF5-405A-8820-63F18FCD015D}" presName="accentRepeatNode" presStyleLbl="solidFgAcc1" presStyleIdx="1" presStyleCnt="4"/>
      <dgm:spPr>
        <a:blipFill rotWithShape="0">
          <a:blip xmlns:r="http://schemas.openxmlformats.org/officeDocument/2006/relationships" r:embed="rId2"/>
          <a:stretch>
            <a:fillRect/>
          </a:stretch>
        </a:blipFill>
      </dgm:spPr>
    </dgm:pt>
    <dgm:pt modelId="{2E61E5E6-F66C-40A4-86E5-43F04655FE18}" type="pres">
      <dgm:prSet presAssocID="{E948BA9F-29D9-4D4B-98E9-7412911AA753}" presName="text_3" presStyleLbl="node1" presStyleIdx="2" presStyleCnt="4">
        <dgm:presLayoutVars>
          <dgm:bulletEnabled val="1"/>
        </dgm:presLayoutVars>
      </dgm:prSet>
      <dgm:spPr/>
      <dgm:t>
        <a:bodyPr/>
        <a:lstStyle/>
        <a:p>
          <a:endParaRPr lang="es-MX"/>
        </a:p>
      </dgm:t>
    </dgm:pt>
    <dgm:pt modelId="{04FFBC9B-D0EC-4F45-8BB2-AC3069E37559}" type="pres">
      <dgm:prSet presAssocID="{E948BA9F-29D9-4D4B-98E9-7412911AA753}" presName="accent_3" presStyleCnt="0"/>
      <dgm:spPr/>
    </dgm:pt>
    <dgm:pt modelId="{3B90CEDD-9A18-41FF-878E-4AF748BD2F41}" type="pres">
      <dgm:prSet presAssocID="{E948BA9F-29D9-4D4B-98E9-7412911AA753}" presName="accentRepeatNode" presStyleLbl="solidFgAcc1" presStyleIdx="2" presStyleCnt="4"/>
      <dgm:spPr>
        <a:blipFill rotWithShape="0">
          <a:blip xmlns:r="http://schemas.openxmlformats.org/officeDocument/2006/relationships" r:embed="rId3"/>
          <a:stretch>
            <a:fillRect/>
          </a:stretch>
        </a:blipFill>
      </dgm:spPr>
      <dgm:t>
        <a:bodyPr/>
        <a:lstStyle/>
        <a:p>
          <a:endParaRPr lang="es-MX"/>
        </a:p>
      </dgm:t>
    </dgm:pt>
    <dgm:pt modelId="{D0F747DF-0E3A-46BE-B76E-34AF78565D6C}" type="pres">
      <dgm:prSet presAssocID="{F4A2985A-1D33-4CEC-A5A2-B39BFDA5CA92}" presName="text_4" presStyleLbl="node1" presStyleIdx="3" presStyleCnt="4">
        <dgm:presLayoutVars>
          <dgm:bulletEnabled val="1"/>
        </dgm:presLayoutVars>
      </dgm:prSet>
      <dgm:spPr/>
      <dgm:t>
        <a:bodyPr/>
        <a:lstStyle/>
        <a:p>
          <a:endParaRPr lang="es-MX"/>
        </a:p>
      </dgm:t>
    </dgm:pt>
    <dgm:pt modelId="{A64EDBEA-BEF0-4BFE-802C-B879D9A36C8E}" type="pres">
      <dgm:prSet presAssocID="{F4A2985A-1D33-4CEC-A5A2-B39BFDA5CA92}" presName="accent_4" presStyleCnt="0"/>
      <dgm:spPr/>
    </dgm:pt>
    <dgm:pt modelId="{3913D403-9147-476F-B1E4-15EAF9F36624}" type="pres">
      <dgm:prSet presAssocID="{F4A2985A-1D33-4CEC-A5A2-B39BFDA5CA92}" presName="accentRepeatNode" presStyleLbl="solidFgAcc1" presStyleIdx="3" presStyleCnt="4"/>
      <dgm:spPr/>
    </dgm:pt>
  </dgm:ptLst>
  <dgm:cxnLst>
    <dgm:cxn modelId="{F8BE625F-B633-4634-A0B0-7540C241E491}" srcId="{4309823A-36F8-4CF3-BFFC-6932A7565740}" destId="{196BA536-2E41-4C82-8C24-90A12E9F3841}" srcOrd="0" destOrd="0" parTransId="{2B76EEF1-720D-4E85-80EB-4390BC356CD4}" sibTransId="{E6CBD85C-156A-4369-874E-C75ED1686AC6}"/>
    <dgm:cxn modelId="{0B016C0E-D496-41FF-AB64-9DA0AE1BEBA8}" srcId="{4309823A-36F8-4CF3-BFFC-6932A7565740}" destId="{30AD8F31-5CF5-405A-8820-63F18FCD015D}" srcOrd="1" destOrd="0" parTransId="{D9FF4837-E883-4BD2-89CC-DBF03874E69E}" sibTransId="{DB818A91-5102-4178-B10C-2835789803E2}"/>
    <dgm:cxn modelId="{58E6B650-B2F8-4CA0-99C4-7E0DDB62D9B7}" type="presOf" srcId="{30AD8F31-5CF5-405A-8820-63F18FCD015D}" destId="{C3439C29-A161-4B42-94DC-C1B0D980C2D7}" srcOrd="0" destOrd="0" presId="urn:microsoft.com/office/officeart/2008/layout/VerticalCurvedList"/>
    <dgm:cxn modelId="{5D95C88A-5DFE-4BAD-9CB0-B1B101648D1A}" srcId="{4309823A-36F8-4CF3-BFFC-6932A7565740}" destId="{E948BA9F-29D9-4D4B-98E9-7412911AA753}" srcOrd="2" destOrd="0" parTransId="{9AF2F6C4-666C-442B-BA9A-89DB471CEE87}" sibTransId="{B698563A-30A2-4A5B-A144-A67B91208155}"/>
    <dgm:cxn modelId="{695B3CE7-FBEA-4DEE-8787-9073A727FE2A}" type="presOf" srcId="{F4A2985A-1D33-4CEC-A5A2-B39BFDA5CA92}" destId="{D0F747DF-0E3A-46BE-B76E-34AF78565D6C}" srcOrd="0" destOrd="0" presId="urn:microsoft.com/office/officeart/2008/layout/VerticalCurvedList"/>
    <dgm:cxn modelId="{91E49E1F-EC29-4BB3-A4FD-D2A15A04A009}" type="presOf" srcId="{E6CBD85C-156A-4369-874E-C75ED1686AC6}" destId="{E0F89A2A-C501-485C-A914-24D6B79EC5B2}" srcOrd="0" destOrd="0" presId="urn:microsoft.com/office/officeart/2008/layout/VerticalCurvedList"/>
    <dgm:cxn modelId="{930079F0-C61F-4E18-B4FA-6230D2DB5483}" srcId="{4309823A-36F8-4CF3-BFFC-6932A7565740}" destId="{F4A2985A-1D33-4CEC-A5A2-B39BFDA5CA92}" srcOrd="3" destOrd="0" parTransId="{0550F36C-6739-4F46-B1BE-151E6905810C}" sibTransId="{5D34545B-F8C4-4E07-851E-FBCC69D3D8E6}"/>
    <dgm:cxn modelId="{F0B82326-95B7-425A-9A1E-2B60A6368297}" type="presOf" srcId="{4309823A-36F8-4CF3-BFFC-6932A7565740}" destId="{D91FF0EC-6A38-49B7-A23C-03FDB54F5D20}" srcOrd="0" destOrd="0" presId="urn:microsoft.com/office/officeart/2008/layout/VerticalCurvedList"/>
    <dgm:cxn modelId="{B56C2382-9FAE-42EF-8A2E-3379EF538AE8}" type="presOf" srcId="{196BA536-2E41-4C82-8C24-90A12E9F3841}" destId="{50912D13-BF16-421E-949C-383EEA6F2F4B}" srcOrd="0" destOrd="0" presId="urn:microsoft.com/office/officeart/2008/layout/VerticalCurvedList"/>
    <dgm:cxn modelId="{332C5283-9BD8-4AF8-8B61-921921DB6674}" type="presOf" srcId="{E948BA9F-29D9-4D4B-98E9-7412911AA753}" destId="{2E61E5E6-F66C-40A4-86E5-43F04655FE18}" srcOrd="0" destOrd="0" presId="urn:microsoft.com/office/officeart/2008/layout/VerticalCurvedList"/>
    <dgm:cxn modelId="{7A5D14AB-94FB-4D6C-9404-0311BF1D8D93}" type="presParOf" srcId="{D91FF0EC-6A38-49B7-A23C-03FDB54F5D20}" destId="{DB0A4410-3F35-4222-94F3-00F0D82199FE}" srcOrd="0" destOrd="0" presId="urn:microsoft.com/office/officeart/2008/layout/VerticalCurvedList"/>
    <dgm:cxn modelId="{328C05F8-9A73-4368-95A5-C511A50DDA90}" type="presParOf" srcId="{DB0A4410-3F35-4222-94F3-00F0D82199FE}" destId="{20DD94DD-81CC-4EF6-951A-36B8F4F8288B}" srcOrd="0" destOrd="0" presId="urn:microsoft.com/office/officeart/2008/layout/VerticalCurvedList"/>
    <dgm:cxn modelId="{7543DDD8-3C9B-4CCC-8021-83D53E8D84C1}" type="presParOf" srcId="{20DD94DD-81CC-4EF6-951A-36B8F4F8288B}" destId="{6EDD8625-F2DE-44F9-ADF4-A6A2B8459227}" srcOrd="0" destOrd="0" presId="urn:microsoft.com/office/officeart/2008/layout/VerticalCurvedList"/>
    <dgm:cxn modelId="{7A6CFDB4-6611-499A-9C32-705CEA6C8EFB}" type="presParOf" srcId="{20DD94DD-81CC-4EF6-951A-36B8F4F8288B}" destId="{E0F89A2A-C501-485C-A914-24D6B79EC5B2}" srcOrd="1" destOrd="0" presId="urn:microsoft.com/office/officeart/2008/layout/VerticalCurvedList"/>
    <dgm:cxn modelId="{E8FDE742-90C4-4F99-BC55-7697F3BDDF37}" type="presParOf" srcId="{20DD94DD-81CC-4EF6-951A-36B8F4F8288B}" destId="{473215C8-D32D-45D7-80C2-08A97EC9050B}" srcOrd="2" destOrd="0" presId="urn:microsoft.com/office/officeart/2008/layout/VerticalCurvedList"/>
    <dgm:cxn modelId="{46118037-1972-4F20-B3AF-11D5E4681EFC}" type="presParOf" srcId="{20DD94DD-81CC-4EF6-951A-36B8F4F8288B}" destId="{CD1AC01A-53F5-459A-ABB0-4F4D4C22DADD}" srcOrd="3" destOrd="0" presId="urn:microsoft.com/office/officeart/2008/layout/VerticalCurvedList"/>
    <dgm:cxn modelId="{137F983C-D4CF-4391-A8B7-AA7557D154F8}" type="presParOf" srcId="{DB0A4410-3F35-4222-94F3-00F0D82199FE}" destId="{50912D13-BF16-421E-949C-383EEA6F2F4B}" srcOrd="1" destOrd="0" presId="urn:microsoft.com/office/officeart/2008/layout/VerticalCurvedList"/>
    <dgm:cxn modelId="{C696EB3F-B920-4A9A-A24B-D3582BD2BC63}" type="presParOf" srcId="{DB0A4410-3F35-4222-94F3-00F0D82199FE}" destId="{1FBC28FE-8D5B-4DEA-B597-266EA6B8B17E}" srcOrd="2" destOrd="0" presId="urn:microsoft.com/office/officeart/2008/layout/VerticalCurvedList"/>
    <dgm:cxn modelId="{124FBCD2-0CA5-4A9A-85A7-DEDD9E4BFB84}" type="presParOf" srcId="{1FBC28FE-8D5B-4DEA-B597-266EA6B8B17E}" destId="{B99ED5D8-60B1-4FA8-B1D0-01458BD89BDC}" srcOrd="0" destOrd="0" presId="urn:microsoft.com/office/officeart/2008/layout/VerticalCurvedList"/>
    <dgm:cxn modelId="{D8CE86FF-0CB3-4A8F-B36E-A569B2B1EB01}" type="presParOf" srcId="{DB0A4410-3F35-4222-94F3-00F0D82199FE}" destId="{C3439C29-A161-4B42-94DC-C1B0D980C2D7}" srcOrd="3" destOrd="0" presId="urn:microsoft.com/office/officeart/2008/layout/VerticalCurvedList"/>
    <dgm:cxn modelId="{90102760-D0CF-4315-947C-545C390BB9D0}" type="presParOf" srcId="{DB0A4410-3F35-4222-94F3-00F0D82199FE}" destId="{E00710CB-2E27-4C89-B4F6-1E5B18122268}" srcOrd="4" destOrd="0" presId="urn:microsoft.com/office/officeart/2008/layout/VerticalCurvedList"/>
    <dgm:cxn modelId="{31A6B8D8-C9C3-440A-A300-F72E20FCD566}" type="presParOf" srcId="{E00710CB-2E27-4C89-B4F6-1E5B18122268}" destId="{4EF90C5E-157D-464F-8231-776FC83DF687}" srcOrd="0" destOrd="0" presId="urn:microsoft.com/office/officeart/2008/layout/VerticalCurvedList"/>
    <dgm:cxn modelId="{07D61458-7D92-43B3-85BC-CDA0A60D70CB}" type="presParOf" srcId="{DB0A4410-3F35-4222-94F3-00F0D82199FE}" destId="{2E61E5E6-F66C-40A4-86E5-43F04655FE18}" srcOrd="5" destOrd="0" presId="urn:microsoft.com/office/officeart/2008/layout/VerticalCurvedList"/>
    <dgm:cxn modelId="{9C511F9F-2571-4737-A715-50A180CF4D3E}" type="presParOf" srcId="{DB0A4410-3F35-4222-94F3-00F0D82199FE}" destId="{04FFBC9B-D0EC-4F45-8BB2-AC3069E37559}" srcOrd="6" destOrd="0" presId="urn:microsoft.com/office/officeart/2008/layout/VerticalCurvedList"/>
    <dgm:cxn modelId="{C7A87CE6-F20F-4CC3-A8FE-ADF1AD59F422}" type="presParOf" srcId="{04FFBC9B-D0EC-4F45-8BB2-AC3069E37559}" destId="{3B90CEDD-9A18-41FF-878E-4AF748BD2F41}" srcOrd="0" destOrd="0" presId="urn:microsoft.com/office/officeart/2008/layout/VerticalCurvedList"/>
    <dgm:cxn modelId="{4E6D3203-466C-4A19-AA42-2C25EA6AF041}" type="presParOf" srcId="{DB0A4410-3F35-4222-94F3-00F0D82199FE}" destId="{D0F747DF-0E3A-46BE-B76E-34AF78565D6C}" srcOrd="7" destOrd="0" presId="urn:microsoft.com/office/officeart/2008/layout/VerticalCurvedList"/>
    <dgm:cxn modelId="{04F75834-59B4-4438-8494-B895DFE742CA}" type="presParOf" srcId="{DB0A4410-3F35-4222-94F3-00F0D82199FE}" destId="{A64EDBEA-BEF0-4BFE-802C-B879D9A36C8E}" srcOrd="8" destOrd="0" presId="urn:microsoft.com/office/officeart/2008/layout/VerticalCurvedList"/>
    <dgm:cxn modelId="{DBA2BDCF-23EE-44CF-A635-936CCB30BA65}" type="presParOf" srcId="{A64EDBEA-BEF0-4BFE-802C-B879D9A36C8E}" destId="{3913D403-9147-476F-B1E4-15EAF9F3662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F89A2A-C501-485C-A914-24D6B79EC5B2}">
      <dsp:nvSpPr>
        <dsp:cNvPr id="0" name=""/>
        <dsp:cNvSpPr/>
      </dsp:nvSpPr>
      <dsp:spPr>
        <a:xfrm>
          <a:off x="-6429917" y="-983465"/>
          <a:ext cx="7653355" cy="7653355"/>
        </a:xfrm>
        <a:prstGeom prst="blockArc">
          <a:avLst>
            <a:gd name="adj1" fmla="val 18900000"/>
            <a:gd name="adj2" fmla="val 2700000"/>
            <a:gd name="adj3" fmla="val 282"/>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912D13-BF16-421E-949C-383EEA6F2F4B}">
      <dsp:nvSpPr>
        <dsp:cNvPr id="0" name=""/>
        <dsp:cNvSpPr/>
      </dsp:nvSpPr>
      <dsp:spPr>
        <a:xfrm>
          <a:off x="640227" y="437172"/>
          <a:ext cx="4469348" cy="874799"/>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4372" tIns="27940" rIns="27940" bIns="27940" numCol="1" spcCol="1270" anchor="ctr" anchorCtr="0">
          <a:noAutofit/>
        </a:bodyPr>
        <a:lstStyle/>
        <a:p>
          <a:pPr lvl="0" algn="just" defTabSz="488950">
            <a:lnSpc>
              <a:spcPct val="90000"/>
            </a:lnSpc>
            <a:spcBef>
              <a:spcPct val="0"/>
            </a:spcBef>
            <a:spcAft>
              <a:spcPct val="35000"/>
            </a:spcAft>
          </a:pPr>
          <a:r>
            <a:rPr lang="es-MX" sz="1100" b="0" u="none" kern="1200" dirty="0" smtClean="0">
              <a:solidFill>
                <a:schemeClr val="bg1"/>
              </a:solidFill>
            </a:rPr>
            <a:t>Regístrate como nuevo usuario en la dirección               </a:t>
          </a:r>
        </a:p>
        <a:p>
          <a:pPr lvl="0" algn="just" defTabSz="488950">
            <a:lnSpc>
              <a:spcPct val="90000"/>
            </a:lnSpc>
            <a:spcBef>
              <a:spcPct val="0"/>
            </a:spcBef>
            <a:spcAft>
              <a:spcPct val="35000"/>
            </a:spcAft>
          </a:pPr>
          <a:r>
            <a:rPr lang="es-MX" sz="1100" b="0" u="none" kern="1200" dirty="0" smtClean="0">
              <a:solidFill>
                <a:schemeClr val="tx1"/>
              </a:solidFill>
              <a:hlinkClick xmlns:r="http://schemas.openxmlformats.org/officeDocument/2006/relationships" r:id="rId1"/>
            </a:rPr>
            <a:t>http://factura.japami.gob.mx/</a:t>
          </a:r>
          <a:endParaRPr lang="es-MX" sz="1100" b="0" u="none" kern="1200" dirty="0" smtClean="0">
            <a:solidFill>
              <a:schemeClr val="tx1"/>
            </a:solidFill>
          </a:endParaRPr>
        </a:p>
        <a:p>
          <a:pPr lvl="0" algn="just" defTabSz="488950">
            <a:lnSpc>
              <a:spcPct val="90000"/>
            </a:lnSpc>
            <a:spcBef>
              <a:spcPct val="0"/>
            </a:spcBef>
            <a:spcAft>
              <a:spcPct val="35000"/>
            </a:spcAft>
          </a:pPr>
          <a:r>
            <a:rPr lang="es-ES" sz="1100" b="0" u="none" kern="1200" dirty="0" smtClean="0">
              <a:solidFill>
                <a:schemeClr val="bg1"/>
              </a:solidFill>
            </a:rPr>
            <a:t>Este usuario también te sirve para entrar al pago electrónico, levantar quejas y reportes e ingresar a la App. de </a:t>
          </a:r>
          <a:r>
            <a:rPr lang="es-ES" sz="1100" b="0" u="none" kern="1200" dirty="0" err="1" smtClean="0">
              <a:solidFill>
                <a:schemeClr val="bg1"/>
              </a:solidFill>
            </a:rPr>
            <a:t>Japami</a:t>
          </a:r>
          <a:endParaRPr lang="es-MX" sz="1100" b="0" u="none" kern="1200" dirty="0" smtClean="0">
            <a:solidFill>
              <a:schemeClr val="bg1"/>
            </a:solidFill>
          </a:endParaRPr>
        </a:p>
      </dsp:txBody>
      <dsp:txXfrm>
        <a:off x="640227" y="437172"/>
        <a:ext cx="4469348" cy="874799"/>
      </dsp:txXfrm>
    </dsp:sp>
    <dsp:sp modelId="{B99ED5D8-60B1-4FA8-B1D0-01458BD89BDC}">
      <dsp:nvSpPr>
        <dsp:cNvPr id="0" name=""/>
        <dsp:cNvSpPr/>
      </dsp:nvSpPr>
      <dsp:spPr>
        <a:xfrm>
          <a:off x="93477" y="327822"/>
          <a:ext cx="1093499" cy="1093499"/>
        </a:xfrm>
        <a:prstGeom prst="ellipse">
          <a:avLst/>
        </a:prstGeom>
        <a:blipFill rotWithShape="0">
          <a:blip xmlns:r="http://schemas.openxmlformats.org/officeDocument/2006/relationships" r:embed="rId2"/>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439C29-A161-4B42-94DC-C1B0D980C2D7}">
      <dsp:nvSpPr>
        <dsp:cNvPr id="0" name=""/>
        <dsp:cNvSpPr/>
      </dsp:nvSpPr>
      <dsp:spPr>
        <a:xfrm>
          <a:off x="1141770" y="1749599"/>
          <a:ext cx="3967805" cy="874799"/>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4372" tIns="30480" rIns="30480" bIns="30480" numCol="1" spcCol="1270" anchor="ctr" anchorCtr="0">
          <a:noAutofit/>
        </a:bodyPr>
        <a:lstStyle/>
        <a:p>
          <a:pPr lvl="0" algn="just" defTabSz="533400">
            <a:lnSpc>
              <a:spcPct val="90000"/>
            </a:lnSpc>
            <a:spcBef>
              <a:spcPct val="0"/>
            </a:spcBef>
            <a:spcAft>
              <a:spcPct val="35000"/>
            </a:spcAft>
          </a:pPr>
          <a:r>
            <a:rPr lang="es-MX" sz="1200" b="0" kern="1200" dirty="0" smtClean="0">
              <a:solidFill>
                <a:schemeClr val="tx1"/>
              </a:solidFill>
              <a:hlinkClick xmlns:r="http://schemas.openxmlformats.org/officeDocument/2006/relationships" r:id="rId1"/>
            </a:rPr>
            <a:t>Inicia sesión </a:t>
          </a:r>
          <a:r>
            <a:rPr lang="es-MX" sz="1200" b="0" kern="1200" dirty="0" smtClean="0"/>
            <a:t>y registra datos fiscales, indicando tu No. Cuenta.</a:t>
          </a:r>
        </a:p>
        <a:p>
          <a:pPr lvl="0" algn="just" defTabSz="533400">
            <a:lnSpc>
              <a:spcPct val="90000"/>
            </a:lnSpc>
            <a:spcBef>
              <a:spcPct val="0"/>
            </a:spcBef>
            <a:spcAft>
              <a:spcPct val="35000"/>
            </a:spcAft>
          </a:pPr>
          <a:r>
            <a:rPr lang="es-ES" sz="1200" b="0" kern="1200" dirty="0" smtClean="0"/>
            <a:t>Menú Factura Electrónica &gt; Actualizar Datos Fiscales</a:t>
          </a:r>
          <a:endParaRPr lang="es-MX" sz="1200" b="0" kern="1200" dirty="0"/>
        </a:p>
      </dsp:txBody>
      <dsp:txXfrm>
        <a:off x="1141770" y="1749599"/>
        <a:ext cx="3967805" cy="874799"/>
      </dsp:txXfrm>
    </dsp:sp>
    <dsp:sp modelId="{4EF90C5E-157D-464F-8231-776FC83DF687}">
      <dsp:nvSpPr>
        <dsp:cNvPr id="0" name=""/>
        <dsp:cNvSpPr/>
      </dsp:nvSpPr>
      <dsp:spPr>
        <a:xfrm>
          <a:off x="595020" y="1640249"/>
          <a:ext cx="1093499" cy="1093499"/>
        </a:xfrm>
        <a:prstGeom prst="ellipse">
          <a:avLst/>
        </a:prstGeom>
        <a:blipFill rotWithShape="0">
          <a:blip xmlns:r="http://schemas.openxmlformats.org/officeDocument/2006/relationships" r:embed="rId3"/>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61E5E6-F66C-40A4-86E5-43F04655FE18}">
      <dsp:nvSpPr>
        <dsp:cNvPr id="0" name=""/>
        <dsp:cNvSpPr/>
      </dsp:nvSpPr>
      <dsp:spPr>
        <a:xfrm>
          <a:off x="1141770" y="3062026"/>
          <a:ext cx="3967805" cy="874799"/>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4372" tIns="30480" rIns="30480" bIns="30480" numCol="1" spcCol="1270" anchor="ctr" anchorCtr="0">
          <a:noAutofit/>
        </a:bodyPr>
        <a:lstStyle/>
        <a:p>
          <a:pPr lvl="0" algn="just" defTabSz="533400">
            <a:lnSpc>
              <a:spcPct val="90000"/>
            </a:lnSpc>
            <a:spcBef>
              <a:spcPct val="0"/>
            </a:spcBef>
            <a:spcAft>
              <a:spcPct val="35000"/>
            </a:spcAft>
          </a:pPr>
          <a:r>
            <a:rPr lang="es-MX" sz="1200" b="0" kern="1200" dirty="0" smtClean="0"/>
            <a:t>Una vez enviada la solicitud, espera un correo por parte de nuestro personal confirmando tu cambio. Si previamente ya tenias registrado el RFC, los cambios de datos fiscales serán al instante.</a:t>
          </a:r>
          <a:endParaRPr lang="es-MX" sz="1200" b="0" kern="1200" dirty="0"/>
        </a:p>
      </dsp:txBody>
      <dsp:txXfrm>
        <a:off x="1141770" y="3062026"/>
        <a:ext cx="3967805" cy="874799"/>
      </dsp:txXfrm>
    </dsp:sp>
    <dsp:sp modelId="{3B90CEDD-9A18-41FF-878E-4AF748BD2F41}">
      <dsp:nvSpPr>
        <dsp:cNvPr id="0" name=""/>
        <dsp:cNvSpPr/>
      </dsp:nvSpPr>
      <dsp:spPr>
        <a:xfrm>
          <a:off x="595020" y="2952676"/>
          <a:ext cx="1093499" cy="1093499"/>
        </a:xfrm>
        <a:prstGeom prst="ellipse">
          <a:avLst/>
        </a:prstGeom>
        <a:blipFill rotWithShape="0">
          <a:blip xmlns:r="http://schemas.openxmlformats.org/officeDocument/2006/relationships" r:embed="rId4"/>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DD857E-F4B1-4290-94D6-3DCAE5A50117}">
      <dsp:nvSpPr>
        <dsp:cNvPr id="0" name=""/>
        <dsp:cNvSpPr/>
      </dsp:nvSpPr>
      <dsp:spPr>
        <a:xfrm>
          <a:off x="640227" y="4374453"/>
          <a:ext cx="4469348" cy="874799"/>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4372" tIns="27940" rIns="27940" bIns="27940" numCol="1" spcCol="1270" anchor="ctr" anchorCtr="0">
          <a:noAutofit/>
        </a:bodyPr>
        <a:lstStyle/>
        <a:p>
          <a:pPr lvl="0" algn="just" defTabSz="488950">
            <a:lnSpc>
              <a:spcPct val="90000"/>
            </a:lnSpc>
            <a:spcBef>
              <a:spcPct val="0"/>
            </a:spcBef>
            <a:spcAft>
              <a:spcPct val="35000"/>
            </a:spcAft>
          </a:pPr>
          <a:r>
            <a:rPr lang="es-MX" sz="1100" b="0" kern="1200" dirty="0" smtClean="0"/>
            <a:t>Listo! A partir de ahora usaremos esos datos fiscales para generar y enviarte por email </a:t>
          </a:r>
          <a:r>
            <a:rPr lang="es-MX" sz="1100" b="0" kern="1200" dirty="0" smtClean="0"/>
            <a:t>las próximas facturas, </a:t>
          </a:r>
          <a:r>
            <a:rPr lang="es-MX" sz="1100" b="0" kern="1200" dirty="0" smtClean="0"/>
            <a:t>o podrás </a:t>
          </a:r>
          <a:r>
            <a:rPr lang="es-MX" sz="1100" b="0" kern="1200" dirty="0" smtClean="0"/>
            <a:t>descargarlas </a:t>
          </a:r>
          <a:r>
            <a:rPr lang="es-MX" sz="1100" b="0" kern="1200" dirty="0" smtClean="0"/>
            <a:t>en </a:t>
          </a:r>
          <a:r>
            <a:rPr lang="es-MX" sz="1100" b="1" u="none" kern="1200" dirty="0" smtClean="0">
              <a:solidFill>
                <a:schemeClr val="tx1"/>
              </a:solidFill>
              <a:hlinkClick xmlns:r="http://schemas.openxmlformats.org/officeDocument/2006/relationships" r:id="rId1"/>
            </a:rPr>
            <a:t>http://factura.japami.gob.mx/</a:t>
          </a:r>
          <a:r>
            <a:rPr lang="es-MX" sz="1100" b="1" u="none" kern="1200" dirty="0" smtClean="0">
              <a:solidFill>
                <a:schemeClr val="tx1"/>
              </a:solidFill>
            </a:rPr>
            <a:t> </a:t>
          </a:r>
          <a:r>
            <a:rPr lang="es-MX" sz="1100" b="0" kern="1200" dirty="0" smtClean="0"/>
            <a:t>o en tu portal del SAT en facturas recibidas.</a:t>
          </a:r>
          <a:endParaRPr lang="es-MX" sz="1100" b="0" kern="1200" dirty="0"/>
        </a:p>
      </dsp:txBody>
      <dsp:txXfrm>
        <a:off x="640227" y="4374453"/>
        <a:ext cx="4469348" cy="874799"/>
      </dsp:txXfrm>
    </dsp:sp>
    <dsp:sp modelId="{2316EAD7-E9FC-41F4-BF73-D4DD3333A881}">
      <dsp:nvSpPr>
        <dsp:cNvPr id="0" name=""/>
        <dsp:cNvSpPr/>
      </dsp:nvSpPr>
      <dsp:spPr>
        <a:xfrm>
          <a:off x="93477" y="4265103"/>
          <a:ext cx="1093499" cy="1093499"/>
        </a:xfrm>
        <a:prstGeom prst="ellipse">
          <a:avLst/>
        </a:prstGeom>
        <a:blipFill rotWithShape="0">
          <a:blip xmlns:r="http://schemas.openxmlformats.org/officeDocument/2006/relationships" r:embed="rId5"/>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F89A2A-C501-485C-A914-24D6B79EC5B2}">
      <dsp:nvSpPr>
        <dsp:cNvPr id="0" name=""/>
        <dsp:cNvSpPr/>
      </dsp:nvSpPr>
      <dsp:spPr>
        <a:xfrm>
          <a:off x="-6807092" y="-1040805"/>
          <a:ext cx="8101411" cy="8101411"/>
        </a:xfrm>
        <a:prstGeom prst="blockArc">
          <a:avLst>
            <a:gd name="adj1" fmla="val 18900000"/>
            <a:gd name="adj2" fmla="val 2700000"/>
            <a:gd name="adj3" fmla="val 267"/>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912D13-BF16-421E-949C-383EEA6F2F4B}">
      <dsp:nvSpPr>
        <dsp:cNvPr id="0" name=""/>
        <dsp:cNvSpPr/>
      </dsp:nvSpPr>
      <dsp:spPr>
        <a:xfrm>
          <a:off x="677234" y="462802"/>
          <a:ext cx="4427076" cy="926086"/>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35081" tIns="27940" rIns="27940" bIns="27940" numCol="1" spcCol="1270" anchor="ctr" anchorCtr="0">
          <a:noAutofit/>
        </a:bodyPr>
        <a:lstStyle/>
        <a:p>
          <a:pPr lvl="0" algn="just" defTabSz="488950">
            <a:lnSpc>
              <a:spcPct val="90000"/>
            </a:lnSpc>
            <a:spcBef>
              <a:spcPct val="0"/>
            </a:spcBef>
            <a:spcAft>
              <a:spcPct val="35000"/>
            </a:spcAft>
          </a:pPr>
          <a:r>
            <a:rPr lang="es-ES" sz="1100" b="0" kern="1200" dirty="0" smtClean="0"/>
            <a:t>REGISTRAR DATOS FISCALES POR TELEFONO</a:t>
          </a:r>
          <a:endParaRPr lang="es-MX" sz="1100" b="0" kern="1200" dirty="0" smtClean="0"/>
        </a:p>
        <a:p>
          <a:pPr lvl="0" algn="just" defTabSz="488950">
            <a:lnSpc>
              <a:spcPct val="90000"/>
            </a:lnSpc>
            <a:spcBef>
              <a:spcPct val="0"/>
            </a:spcBef>
            <a:spcAft>
              <a:spcPct val="35000"/>
            </a:spcAft>
          </a:pPr>
          <a:r>
            <a:rPr lang="es-MX" sz="1100" b="0" kern="1200" dirty="0" smtClean="0"/>
            <a:t>Comunícate al teléfono de Japami 462 60 69 100 ext. 184</a:t>
          </a:r>
        </a:p>
        <a:p>
          <a:pPr lvl="0" algn="just" defTabSz="488950">
            <a:lnSpc>
              <a:spcPct val="90000"/>
            </a:lnSpc>
            <a:spcBef>
              <a:spcPct val="0"/>
            </a:spcBef>
            <a:spcAft>
              <a:spcPct val="35000"/>
            </a:spcAft>
          </a:pPr>
          <a:r>
            <a:rPr lang="es-MX" sz="1100" b="0" kern="1200" dirty="0" smtClean="0"/>
            <a:t>IMPORTANTE: Ten a la mano tu cédula fiscal</a:t>
          </a:r>
        </a:p>
      </dsp:txBody>
      <dsp:txXfrm>
        <a:off x="677234" y="462802"/>
        <a:ext cx="4427076" cy="926086"/>
      </dsp:txXfrm>
    </dsp:sp>
    <dsp:sp modelId="{B99ED5D8-60B1-4FA8-B1D0-01458BD89BDC}">
      <dsp:nvSpPr>
        <dsp:cNvPr id="0" name=""/>
        <dsp:cNvSpPr/>
      </dsp:nvSpPr>
      <dsp:spPr>
        <a:xfrm>
          <a:off x="98430" y="347041"/>
          <a:ext cx="1157607" cy="1157607"/>
        </a:xfrm>
        <a:prstGeom prst="ellipse">
          <a:avLst/>
        </a:prstGeom>
        <a:blipFill rotWithShape="0">
          <a:blip xmlns:r="http://schemas.openxmlformats.org/officeDocument/2006/relationships" r:embed="rId1"/>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439C29-A161-4B42-94DC-C1B0D980C2D7}">
      <dsp:nvSpPr>
        <dsp:cNvPr id="0" name=""/>
        <dsp:cNvSpPr/>
      </dsp:nvSpPr>
      <dsp:spPr>
        <a:xfrm>
          <a:off x="1208180" y="1852172"/>
          <a:ext cx="3896130" cy="926086"/>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35081" tIns="25400" rIns="25400" bIns="25400" numCol="1" spcCol="1270" anchor="ctr" anchorCtr="0">
          <a:noAutofit/>
        </a:bodyPr>
        <a:lstStyle/>
        <a:p>
          <a:pPr lvl="0" algn="just" defTabSz="444500">
            <a:lnSpc>
              <a:spcPct val="90000"/>
            </a:lnSpc>
            <a:spcBef>
              <a:spcPct val="0"/>
            </a:spcBef>
            <a:spcAft>
              <a:spcPct val="35000"/>
            </a:spcAft>
          </a:pPr>
          <a:r>
            <a:rPr lang="es-MX" sz="1000" b="0" kern="1200" dirty="0" smtClean="0"/>
            <a:t>PROBLEMAS AL DESCARGAR TU FACTURA O NECESITAS FACTURAS ATRASADAS</a:t>
          </a:r>
        </a:p>
        <a:p>
          <a:pPr lvl="0" algn="just" defTabSz="444500">
            <a:lnSpc>
              <a:spcPct val="90000"/>
            </a:lnSpc>
            <a:spcBef>
              <a:spcPct val="0"/>
            </a:spcBef>
            <a:spcAft>
              <a:spcPct val="35000"/>
            </a:spcAft>
          </a:pPr>
          <a:r>
            <a:rPr lang="es-MX" sz="1000" b="0" kern="1200" dirty="0" smtClean="0"/>
            <a:t>Comunícate al teléfono de Japami 462 60 69 100 ext. 106</a:t>
          </a:r>
        </a:p>
        <a:p>
          <a:pPr lvl="0" algn="just" defTabSz="444500">
            <a:lnSpc>
              <a:spcPct val="90000"/>
            </a:lnSpc>
            <a:spcBef>
              <a:spcPct val="0"/>
            </a:spcBef>
            <a:spcAft>
              <a:spcPct val="35000"/>
            </a:spcAft>
          </a:pPr>
          <a:r>
            <a:rPr lang="es-MX" sz="1000" b="0" kern="1200" dirty="0" smtClean="0"/>
            <a:t>IMPORTANTE: Solo podemos entregar facturas del año en curso</a:t>
          </a:r>
          <a:endParaRPr lang="es-MX" sz="1000" b="0" kern="1200" dirty="0"/>
        </a:p>
      </dsp:txBody>
      <dsp:txXfrm>
        <a:off x="1208180" y="1852172"/>
        <a:ext cx="3896130" cy="926086"/>
      </dsp:txXfrm>
    </dsp:sp>
    <dsp:sp modelId="{4EF90C5E-157D-464F-8231-776FC83DF687}">
      <dsp:nvSpPr>
        <dsp:cNvPr id="0" name=""/>
        <dsp:cNvSpPr/>
      </dsp:nvSpPr>
      <dsp:spPr>
        <a:xfrm>
          <a:off x="629376" y="1736411"/>
          <a:ext cx="1157607" cy="1157607"/>
        </a:xfrm>
        <a:prstGeom prst="ellipse">
          <a:avLst/>
        </a:prstGeom>
        <a:blipFill rotWithShape="0">
          <a:blip xmlns:r="http://schemas.openxmlformats.org/officeDocument/2006/relationships" r:embed="rId2"/>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61E5E6-F66C-40A4-86E5-43F04655FE18}">
      <dsp:nvSpPr>
        <dsp:cNvPr id="0" name=""/>
        <dsp:cNvSpPr/>
      </dsp:nvSpPr>
      <dsp:spPr>
        <a:xfrm>
          <a:off x="1208180" y="3241541"/>
          <a:ext cx="3896130" cy="926086"/>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35081" tIns="27940" rIns="27940" bIns="27940" numCol="1" spcCol="1270" anchor="ctr" anchorCtr="0">
          <a:noAutofit/>
        </a:bodyPr>
        <a:lstStyle/>
        <a:p>
          <a:pPr lvl="0" algn="just" defTabSz="488950">
            <a:lnSpc>
              <a:spcPct val="90000"/>
            </a:lnSpc>
            <a:spcBef>
              <a:spcPct val="0"/>
            </a:spcBef>
            <a:spcAft>
              <a:spcPct val="35000"/>
            </a:spcAft>
          </a:pPr>
          <a:r>
            <a:rPr lang="es-MX" sz="1100" b="0" kern="1200" dirty="0" smtClean="0"/>
            <a:t>RECUERDA QUE:</a:t>
          </a:r>
        </a:p>
        <a:p>
          <a:pPr lvl="0" algn="just" defTabSz="488950">
            <a:lnSpc>
              <a:spcPct val="90000"/>
            </a:lnSpc>
            <a:spcBef>
              <a:spcPct val="0"/>
            </a:spcBef>
            <a:spcAft>
              <a:spcPct val="35000"/>
            </a:spcAft>
          </a:pPr>
          <a:r>
            <a:rPr lang="es-MX" sz="1100" b="0" kern="1200" dirty="0" smtClean="0"/>
            <a:t>Para poder realizar el registro de tus datos fiscales, el RFC debe corresponder al nombre del titular de la cuenta.</a:t>
          </a:r>
        </a:p>
      </dsp:txBody>
      <dsp:txXfrm>
        <a:off x="1208180" y="3241541"/>
        <a:ext cx="3896130" cy="926086"/>
      </dsp:txXfrm>
    </dsp:sp>
    <dsp:sp modelId="{3B90CEDD-9A18-41FF-878E-4AF748BD2F41}">
      <dsp:nvSpPr>
        <dsp:cNvPr id="0" name=""/>
        <dsp:cNvSpPr/>
      </dsp:nvSpPr>
      <dsp:spPr>
        <a:xfrm>
          <a:off x="629376" y="3125781"/>
          <a:ext cx="1157607" cy="1157607"/>
        </a:xfrm>
        <a:prstGeom prst="ellipse">
          <a:avLst/>
        </a:prstGeom>
        <a:blipFill rotWithShape="0">
          <a:blip xmlns:r="http://schemas.openxmlformats.org/officeDocument/2006/relationships" r:embed="rId3"/>
          <a:stretch>
            <a:fillRect/>
          </a:stretch>
        </a:blip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F747DF-0E3A-46BE-B76E-34AF78565D6C}">
      <dsp:nvSpPr>
        <dsp:cNvPr id="0" name=""/>
        <dsp:cNvSpPr/>
      </dsp:nvSpPr>
      <dsp:spPr>
        <a:xfrm>
          <a:off x="677234" y="4630911"/>
          <a:ext cx="4427076" cy="926086"/>
        </a:xfrm>
        <a:prstGeom prst="rect">
          <a:avLst/>
        </a:prstGeom>
        <a:solidFill>
          <a:srgbClr val="0070C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35081" tIns="30480" rIns="30480" bIns="30480" numCol="1" spcCol="1270" anchor="ctr" anchorCtr="0">
          <a:noAutofit/>
        </a:bodyPr>
        <a:lstStyle/>
        <a:p>
          <a:pPr lvl="0" algn="just" defTabSz="533400">
            <a:lnSpc>
              <a:spcPct val="90000"/>
            </a:lnSpc>
            <a:spcBef>
              <a:spcPct val="0"/>
            </a:spcBef>
            <a:spcAft>
              <a:spcPct val="35000"/>
            </a:spcAft>
          </a:pPr>
          <a:r>
            <a:rPr lang="es-MX" sz="1200" b="0" kern="1200" dirty="0" smtClean="0"/>
            <a:t>Si realizas el pago en un punto diferente a las oficinas de JAPAMI o </a:t>
          </a:r>
          <a:r>
            <a:rPr lang="es-MX" sz="1200" b="0" kern="1200" dirty="0" err="1" smtClean="0"/>
            <a:t>Aquamáticos</a:t>
          </a:r>
          <a:r>
            <a:rPr lang="es-MX" sz="1200" b="0" kern="1200" dirty="0" smtClean="0"/>
            <a:t>, la factura puede demorar hasta 3 días hábiles hasta que aplicamos tu pago.</a:t>
          </a:r>
          <a:endParaRPr lang="es-MX" sz="1200" b="0" kern="1200" dirty="0"/>
        </a:p>
      </dsp:txBody>
      <dsp:txXfrm>
        <a:off x="677234" y="4630911"/>
        <a:ext cx="4427076" cy="926086"/>
      </dsp:txXfrm>
    </dsp:sp>
    <dsp:sp modelId="{3913D403-9147-476F-B1E4-15EAF9F36624}">
      <dsp:nvSpPr>
        <dsp:cNvPr id="0" name=""/>
        <dsp:cNvSpPr/>
      </dsp:nvSpPr>
      <dsp:spPr>
        <a:xfrm>
          <a:off x="98430" y="4515150"/>
          <a:ext cx="1157607" cy="1157607"/>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6B87DFEC-9F82-4F74-B570-92AE5E10D4E2}" type="datetimeFigureOut">
              <a:rPr lang="es-MX" smtClean="0"/>
              <a:t>20/04/2020</a:t>
            </a:fld>
            <a:endParaRPr lang="es-MX"/>
          </a:p>
        </p:txBody>
      </p:sp>
      <p:sp>
        <p:nvSpPr>
          <p:cNvPr id="4" name="Marcador de imagen de diapositiva 3"/>
          <p:cNvSpPr>
            <a:spLocks noGrp="1" noRot="1" noChangeAspect="1"/>
          </p:cNvSpPr>
          <p:nvPr>
            <p:ph type="sldImg" idx="2"/>
          </p:nvPr>
        </p:nvSpPr>
        <p:spPr>
          <a:xfrm>
            <a:off x="2176463" y="1252538"/>
            <a:ext cx="2535237" cy="3381375"/>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662A4504-54FD-4494-A141-5B89BA815F9B}" type="slidenum">
              <a:rPr lang="es-MX" smtClean="0"/>
              <a:t>‹Nº›</a:t>
            </a:fld>
            <a:endParaRPr lang="es-MX"/>
          </a:p>
        </p:txBody>
      </p:sp>
    </p:spTree>
    <p:extLst>
      <p:ext uri="{BB962C8B-B14F-4D97-AF65-F5344CB8AC3E}">
        <p14:creationId xmlns:p14="http://schemas.microsoft.com/office/powerpoint/2010/main" val="4281038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1016001"/>
            <a:ext cx="5142161" cy="7112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5214523" y="1016001"/>
            <a:ext cx="1645492" cy="7112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1790" y="1731264"/>
            <a:ext cx="4114800" cy="4340352"/>
          </a:xfrm>
        </p:spPr>
        <p:txBody>
          <a:bodyPr anchor="b">
            <a:normAutofit/>
          </a:bodyPr>
          <a:lstStyle>
            <a:lvl1pPr algn="l">
              <a:defRPr sz="4050" spc="-75" baseline="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18758" y="6226995"/>
            <a:ext cx="4114800" cy="1219200"/>
          </a:xfrm>
        </p:spPr>
        <p:txBody>
          <a:bodyPr anchor="t">
            <a:normAutofit/>
          </a:bodyPr>
          <a:lstStyle>
            <a:lvl1pPr marL="0" indent="0" algn="l">
              <a:buNone/>
              <a:defRPr sz="1500" cap="none" spc="0" baseline="0">
                <a:solidFill>
                  <a:schemeClr val="accent1">
                    <a:lumMod val="20000"/>
                    <a:lumOff val="80000"/>
                  </a:schemeClr>
                </a:solidFill>
              </a:defRPr>
            </a:lvl1pPr>
            <a:lvl2pPr marL="342900" indent="0" algn="ctr">
              <a:buNone/>
              <a:defRPr sz="1500"/>
            </a:lvl2pPr>
            <a:lvl3pPr marL="685800" indent="0" algn="ctr">
              <a:buNone/>
              <a:defRPr sz="15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0AB1F1A2-31B4-42FA-8F0E-A52696934C53}" type="datetimeFigureOut">
              <a:rPr lang="es-MX" smtClean="0"/>
              <a:t>20/04/2020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35609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AB1F1A2-31B4-42FA-8F0E-A52696934C53}" type="datetimeFigureOut">
              <a:rPr lang="es-MX" smtClean="0"/>
              <a:t>20/04/2020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192620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4312" y="1320800"/>
            <a:ext cx="1585913" cy="6604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175701" y="1158240"/>
            <a:ext cx="4114800" cy="682752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AB1F1A2-31B4-42FA-8F0E-A52696934C53}" type="datetimeFigureOut">
              <a:rPr lang="es-MX" smtClean="0"/>
              <a:t>20/04/2020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1766805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AB1F1A2-31B4-42FA-8F0E-A52696934C53}" type="datetimeFigureOut">
              <a:rPr lang="es-MX" smtClean="0"/>
              <a:t>20/04/2020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1618614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175701" y="1731264"/>
            <a:ext cx="4114800" cy="4340352"/>
          </a:xfrm>
        </p:spPr>
        <p:txBody>
          <a:bodyPr anchor="b">
            <a:normAutofit/>
          </a:bodyPr>
          <a:lstStyle>
            <a:lvl1pPr>
              <a:defRPr sz="4050" b="0" spc="-75" baseline="0">
                <a:solidFill>
                  <a:schemeClr val="tx1">
                    <a:lumMod val="65000"/>
                    <a:lumOff val="3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85988" y="6230112"/>
            <a:ext cx="4114800" cy="1219200"/>
          </a:xfrm>
        </p:spPr>
        <p:txBody>
          <a:bodyPr anchor="t">
            <a:normAutofit/>
          </a:bodyPr>
          <a:lstStyle>
            <a:lvl1pPr marL="0" indent="0">
              <a:buNone/>
              <a:defRPr sz="1500" cap="none" spc="0" baseline="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AB1F1A2-31B4-42FA-8F0E-A52696934C53}" type="datetimeFigureOut">
              <a:rPr lang="es-MX" smtClean="0"/>
              <a:t>20/04/2020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909063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175701" y="1158240"/>
            <a:ext cx="1954530" cy="6827520"/>
          </a:xfrm>
        </p:spPr>
        <p:txBody>
          <a:bodyPr/>
          <a:lstStyle>
            <a:lvl1pPr>
              <a:defRPr sz="1425"/>
            </a:lvl1pPr>
            <a:lvl2pPr>
              <a:defRPr sz="1275"/>
            </a:lvl2pPr>
            <a:lvl3pPr>
              <a:defRPr sz="1125"/>
            </a:lvl3pPr>
            <a:lvl4pPr>
              <a:defRPr sz="975"/>
            </a:lvl4pPr>
            <a:lvl5pPr>
              <a:defRPr sz="975"/>
            </a:lvl5pPr>
            <a:lvl6pPr>
              <a:defRPr sz="975"/>
            </a:lvl6pPr>
            <a:lvl7pPr>
              <a:defRPr sz="975"/>
            </a:lvl7pPr>
            <a:lvl8pPr>
              <a:defRPr sz="975"/>
            </a:lvl8pPr>
            <a:lvl9pPr>
              <a:defRPr sz="975"/>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397693" y="1158240"/>
            <a:ext cx="1954530" cy="6827520"/>
          </a:xfrm>
        </p:spPr>
        <p:txBody>
          <a:bodyPr/>
          <a:lstStyle>
            <a:lvl1pPr>
              <a:defRPr sz="1425"/>
            </a:lvl1pPr>
            <a:lvl2pPr>
              <a:defRPr sz="1275"/>
            </a:lvl2pPr>
            <a:lvl3pPr>
              <a:defRPr sz="1125"/>
            </a:lvl3pPr>
            <a:lvl4pPr>
              <a:defRPr sz="975"/>
            </a:lvl4pPr>
            <a:lvl5pPr>
              <a:defRPr sz="975"/>
            </a:lvl5pPr>
            <a:lvl6pPr>
              <a:defRPr sz="975"/>
            </a:lvl6pPr>
            <a:lvl7pPr>
              <a:defRPr sz="975"/>
            </a:lvl7pPr>
            <a:lvl8pPr>
              <a:defRPr sz="975"/>
            </a:lvl8pPr>
            <a:lvl9pPr>
              <a:defRPr sz="975"/>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Date Placeholder 7"/>
          <p:cNvSpPr>
            <a:spLocks noGrp="1"/>
          </p:cNvSpPr>
          <p:nvPr>
            <p:ph type="dt" sz="half" idx="10"/>
          </p:nvPr>
        </p:nvSpPr>
        <p:spPr/>
        <p:txBody>
          <a:bodyPr/>
          <a:lstStyle/>
          <a:p>
            <a:fld id="{0AB1F1A2-31B4-42FA-8F0E-A52696934C53}" type="datetimeFigureOut">
              <a:rPr lang="es-MX" smtClean="0"/>
              <a:t>20/04/2020</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176184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75701" y="1364781"/>
            <a:ext cx="1954530" cy="1076960"/>
          </a:xfrm>
        </p:spPr>
        <p:txBody>
          <a:bodyPr anchor="b">
            <a:normAutofit/>
          </a:bodyPr>
          <a:lstStyle>
            <a:lvl1pPr marL="0" indent="0">
              <a:spcBef>
                <a:spcPts val="0"/>
              </a:spcBef>
              <a:buNone/>
              <a:defRPr sz="1425" b="1">
                <a:solidFill>
                  <a:schemeClr val="tx1">
                    <a:lumMod val="65000"/>
                    <a:lumOff val="3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4" name="Content Placeholder 3"/>
          <p:cNvSpPr>
            <a:spLocks noGrp="1"/>
          </p:cNvSpPr>
          <p:nvPr>
            <p:ph sz="half" idx="2"/>
          </p:nvPr>
        </p:nvSpPr>
        <p:spPr>
          <a:xfrm>
            <a:off x="2175701" y="2574581"/>
            <a:ext cx="1954530" cy="5364480"/>
          </a:xfrm>
        </p:spPr>
        <p:txBody>
          <a:bodyPr/>
          <a:lstStyle>
            <a:lvl1pPr>
              <a:defRPr sz="1425"/>
            </a:lvl1pPr>
            <a:lvl2pPr>
              <a:defRPr sz="1275"/>
            </a:lvl2pPr>
            <a:lvl3pPr>
              <a:defRPr sz="1125"/>
            </a:lvl3pPr>
            <a:lvl4pPr>
              <a:defRPr sz="975"/>
            </a:lvl4pPr>
            <a:lvl5pPr>
              <a:defRPr sz="975"/>
            </a:lvl5pPr>
            <a:lvl6pPr>
              <a:defRPr sz="975"/>
            </a:lvl6pPr>
            <a:lvl7pPr>
              <a:defRPr sz="975"/>
            </a:lvl7pPr>
            <a:lvl8pPr>
              <a:defRPr sz="975"/>
            </a:lvl8pPr>
            <a:lvl9pPr>
              <a:defRPr sz="975"/>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397885" y="1364783"/>
            <a:ext cx="1954530" cy="1084228"/>
          </a:xfrm>
        </p:spPr>
        <p:txBody>
          <a:bodyPr anchor="b">
            <a:normAutofit/>
          </a:bodyPr>
          <a:lstStyle>
            <a:lvl1pPr marL="0" indent="0">
              <a:spcBef>
                <a:spcPts val="0"/>
              </a:spcBef>
              <a:buNone/>
              <a:defRPr sz="1425" b="1">
                <a:solidFill>
                  <a:schemeClr val="tx1">
                    <a:lumMod val="65000"/>
                    <a:lumOff val="3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6" name="Content Placeholder 5"/>
          <p:cNvSpPr>
            <a:spLocks noGrp="1"/>
          </p:cNvSpPr>
          <p:nvPr>
            <p:ph sz="quarter" idx="4"/>
          </p:nvPr>
        </p:nvSpPr>
        <p:spPr>
          <a:xfrm>
            <a:off x="4397885" y="2574581"/>
            <a:ext cx="1954530" cy="5364480"/>
          </a:xfrm>
        </p:spPr>
        <p:txBody>
          <a:bodyPr/>
          <a:lstStyle>
            <a:lvl1pPr>
              <a:defRPr sz="1425"/>
            </a:lvl1pPr>
            <a:lvl2pPr>
              <a:defRPr sz="1275"/>
            </a:lvl2pPr>
            <a:lvl3pPr>
              <a:defRPr sz="1125"/>
            </a:lvl3pPr>
            <a:lvl4pPr>
              <a:defRPr sz="975"/>
            </a:lvl4pPr>
            <a:lvl5pPr>
              <a:defRPr sz="975"/>
            </a:lvl5pPr>
            <a:lvl6pPr>
              <a:defRPr sz="975"/>
            </a:lvl6pPr>
            <a:lvl7pPr>
              <a:defRPr sz="975"/>
            </a:lvl7pPr>
            <a:lvl8pPr>
              <a:defRPr sz="975"/>
            </a:lvl8pPr>
            <a:lvl9pPr>
              <a:defRPr sz="975"/>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Date Placeholder 1"/>
          <p:cNvSpPr>
            <a:spLocks noGrp="1"/>
          </p:cNvSpPr>
          <p:nvPr>
            <p:ph type="dt" sz="half" idx="10"/>
          </p:nvPr>
        </p:nvSpPr>
        <p:spPr/>
        <p:txBody>
          <a:bodyPr/>
          <a:lstStyle/>
          <a:p>
            <a:fld id="{0AB1F1A2-31B4-42FA-8F0E-A52696934C53}" type="datetimeFigureOut">
              <a:rPr lang="es-MX" smtClean="0"/>
              <a:t>20/04/2020</a:t>
            </a:fld>
            <a:endParaRPr lang="es-MX"/>
          </a:p>
        </p:txBody>
      </p:sp>
      <p:sp>
        <p:nvSpPr>
          <p:cNvPr id="11" name="Footer Placeholder 10"/>
          <p:cNvSpPr>
            <a:spLocks noGrp="1"/>
          </p:cNvSpPr>
          <p:nvPr>
            <p:ph type="ftr" sz="quarter" idx="11"/>
          </p:nvPr>
        </p:nvSpPr>
        <p:spPr/>
        <p:txBody>
          <a:bodyPr/>
          <a:lstStyle/>
          <a:p>
            <a:endParaRPr lang="es-MX"/>
          </a:p>
        </p:txBody>
      </p:sp>
      <p:sp>
        <p:nvSpPr>
          <p:cNvPr id="12" name="Slide Number Placeholder 11"/>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104175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2" name="Date Placeholder 1"/>
          <p:cNvSpPr>
            <a:spLocks noGrp="1"/>
          </p:cNvSpPr>
          <p:nvPr>
            <p:ph type="dt" sz="half" idx="10"/>
          </p:nvPr>
        </p:nvSpPr>
        <p:spPr/>
        <p:txBody>
          <a:bodyPr/>
          <a:lstStyle/>
          <a:p>
            <a:fld id="{0AB1F1A2-31B4-42FA-8F0E-A52696934C53}" type="datetimeFigureOut">
              <a:rPr lang="es-MX" smtClean="0"/>
              <a:t>20/04/2020</a:t>
            </a:fld>
            <a:endParaRPr lang="es-MX"/>
          </a:p>
        </p:txBody>
      </p:sp>
      <p:sp>
        <p:nvSpPr>
          <p:cNvPr id="7" name="Footer Placeholder 6"/>
          <p:cNvSpPr>
            <a:spLocks noGrp="1"/>
          </p:cNvSpPr>
          <p:nvPr>
            <p:ph type="ftr" sz="quarter" idx="11"/>
          </p:nvPr>
        </p:nvSpPr>
        <p:spPr/>
        <p:txBody>
          <a:bodyPr/>
          <a:lstStyle/>
          <a:p>
            <a:endParaRPr lang="es-MX"/>
          </a:p>
        </p:txBody>
      </p:sp>
      <p:sp>
        <p:nvSpPr>
          <p:cNvPr id="8" name="Slide Number Placeholder 7"/>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42071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AB1F1A2-31B4-42FA-8F0E-A52696934C53}" type="datetimeFigureOut">
              <a:rPr lang="es-MX" smtClean="0"/>
              <a:t>20/04/2020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50021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018" y="1524000"/>
            <a:ext cx="1594485" cy="2926080"/>
          </a:xfrm>
        </p:spPr>
        <p:txBody>
          <a:bodyPr anchor="b">
            <a:normAutofit/>
          </a:bodyPr>
          <a:lstStyle>
            <a:lvl1pPr>
              <a:defRPr sz="2100" b="0" baseline="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175701" y="1158240"/>
            <a:ext cx="4114800" cy="6827520"/>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4018" y="4450080"/>
            <a:ext cx="1594485" cy="3413760"/>
          </a:xfrm>
        </p:spPr>
        <p:txBody>
          <a:bodyPr anchor="t">
            <a:normAutofit/>
          </a:bodyPr>
          <a:lstStyle>
            <a:lvl1pPr marL="0" indent="0">
              <a:lnSpc>
                <a:spcPct val="100000"/>
              </a:lnSpc>
              <a:spcBef>
                <a:spcPts val="600"/>
              </a:spcBef>
              <a:buNone/>
              <a:defRPr sz="938">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smtClean="0"/>
              <a:t>Editar el estilo de texto del patrón</a:t>
            </a:r>
          </a:p>
        </p:txBody>
      </p:sp>
      <p:sp>
        <p:nvSpPr>
          <p:cNvPr id="8" name="Date Placeholder 7"/>
          <p:cNvSpPr>
            <a:spLocks noGrp="1"/>
          </p:cNvSpPr>
          <p:nvPr>
            <p:ph type="dt" sz="half" idx="10"/>
          </p:nvPr>
        </p:nvSpPr>
        <p:spPr/>
        <p:txBody>
          <a:bodyPr/>
          <a:lstStyle/>
          <a:p>
            <a:fld id="{0AB1F1A2-31B4-42FA-8F0E-A52696934C53}" type="datetimeFigureOut">
              <a:rPr lang="es-MX" smtClean="0"/>
              <a:t>20/04/2020</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26416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018" y="1524000"/>
            <a:ext cx="1594485" cy="2926080"/>
          </a:xfrm>
        </p:spPr>
        <p:txBody>
          <a:bodyPr anchor="b">
            <a:normAutofit/>
          </a:bodyPr>
          <a:lstStyle>
            <a:lvl1pPr>
              <a:defRPr sz="21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008488" y="1023225"/>
            <a:ext cx="4564817" cy="7107936"/>
          </a:xfrm>
          <a:solidFill>
            <a:schemeClr val="bg1">
              <a:lumMod val="75000"/>
            </a:schemeClr>
          </a:solidFill>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4018" y="4454136"/>
            <a:ext cx="1594485" cy="3413760"/>
          </a:xfrm>
        </p:spPr>
        <p:txBody>
          <a:bodyPr anchor="t">
            <a:normAutofit/>
          </a:bodyPr>
          <a:lstStyle>
            <a:lvl1pPr marL="0" indent="0">
              <a:lnSpc>
                <a:spcPct val="100000"/>
              </a:lnSpc>
              <a:spcBef>
                <a:spcPts val="600"/>
              </a:spcBef>
              <a:buNone/>
              <a:defRPr sz="938">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smtClean="0"/>
              <a:t>Editar el estilo de texto del patrón</a:t>
            </a:r>
          </a:p>
        </p:txBody>
      </p:sp>
      <p:sp>
        <p:nvSpPr>
          <p:cNvPr id="8" name="Date Placeholder 7"/>
          <p:cNvSpPr>
            <a:spLocks noGrp="1"/>
          </p:cNvSpPr>
          <p:nvPr>
            <p:ph type="dt" sz="half" idx="10"/>
          </p:nvPr>
        </p:nvSpPr>
        <p:spPr/>
        <p:txBody>
          <a:bodyPr/>
          <a:lstStyle/>
          <a:p>
            <a:fld id="{0AB1F1A2-31B4-42FA-8F0E-A52696934C53}" type="datetimeFigureOut">
              <a:rPr lang="es-MX" smtClean="0"/>
              <a:t>20/04/2020</a:t>
            </a:fld>
            <a:endParaRPr lang="es-MX"/>
          </a:p>
        </p:txBody>
      </p:sp>
      <p:sp>
        <p:nvSpPr>
          <p:cNvPr id="9" name="Footer Placeholder 8"/>
          <p:cNvSpPr>
            <a:spLocks noGrp="1"/>
          </p:cNvSpPr>
          <p:nvPr>
            <p:ph type="ftr" sz="quarter" idx="11"/>
          </p:nvPr>
        </p:nvSpPr>
        <p:spPr>
          <a:xfrm>
            <a:off x="1968244" y="8475136"/>
            <a:ext cx="3325229" cy="486833"/>
          </a:xfrm>
        </p:spPr>
        <p:txBody>
          <a:bodyPr/>
          <a:lstStyle/>
          <a:p>
            <a:endParaRPr lang="es-MX"/>
          </a:p>
        </p:txBody>
      </p:sp>
      <p:sp>
        <p:nvSpPr>
          <p:cNvPr id="10" name="Slide Number Placeholder 9"/>
          <p:cNvSpPr>
            <a:spLocks noGrp="1"/>
          </p:cNvSpPr>
          <p:nvPr>
            <p:ph type="sldNum" sz="quarter" idx="12"/>
          </p:nvPr>
        </p:nvSpPr>
        <p:spPr/>
        <p:txBody>
          <a:bodyPr/>
          <a:lstStyle/>
          <a:p>
            <a:fld id="{59233B18-D4E4-4CFA-B213-2CC58F2C211A}" type="slidenum">
              <a:rPr lang="es-MX" smtClean="0"/>
              <a:t>‹Nº›</a:t>
            </a:fld>
            <a:endParaRPr lang="es-MX"/>
          </a:p>
        </p:txBody>
      </p:sp>
    </p:spTree>
    <p:extLst>
      <p:ext uri="{BB962C8B-B14F-4D97-AF65-F5344CB8AC3E}">
        <p14:creationId xmlns:p14="http://schemas.microsoft.com/office/powerpoint/2010/main" val="365185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1011936"/>
            <a:ext cx="1937020" cy="71079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42267" y="1498451"/>
            <a:ext cx="1657959" cy="6134911"/>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8" name="Rectangle 37"/>
          <p:cNvSpPr/>
          <p:nvPr/>
        </p:nvSpPr>
        <p:spPr>
          <a:xfrm>
            <a:off x="6646424" y="1011936"/>
            <a:ext cx="216027" cy="7107936"/>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176463" y="1152144"/>
            <a:ext cx="4114800" cy="6827520"/>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47637" y="8475136"/>
            <a:ext cx="1543050" cy="486833"/>
          </a:xfrm>
          <a:prstGeom prst="rect">
            <a:avLst/>
          </a:prstGeom>
        </p:spPr>
        <p:txBody>
          <a:bodyPr vert="horz" lIns="91440" tIns="45720" rIns="91440" bIns="45720" rtlCol="0" anchor="ctr"/>
          <a:lstStyle>
            <a:lvl1pPr algn="l">
              <a:defRPr sz="750">
                <a:solidFill>
                  <a:schemeClr val="tx1">
                    <a:lumMod val="50000"/>
                    <a:lumOff val="50000"/>
                  </a:schemeClr>
                </a:solidFill>
              </a:defRPr>
            </a:lvl1pPr>
          </a:lstStyle>
          <a:p>
            <a:fld id="{0AB1F1A2-31B4-42FA-8F0E-A52696934C53}" type="datetimeFigureOut">
              <a:rPr lang="es-MX" smtClean="0"/>
              <a:t>20/04/2020</a:t>
            </a:fld>
            <a:endParaRPr lang="es-MX"/>
          </a:p>
        </p:txBody>
      </p:sp>
      <p:sp>
        <p:nvSpPr>
          <p:cNvPr id="5" name="Footer Placeholder 4"/>
          <p:cNvSpPr>
            <a:spLocks noGrp="1"/>
          </p:cNvSpPr>
          <p:nvPr>
            <p:ph type="ftr" sz="quarter" idx="3"/>
          </p:nvPr>
        </p:nvSpPr>
        <p:spPr>
          <a:xfrm>
            <a:off x="2176463" y="8475136"/>
            <a:ext cx="3325229" cy="486833"/>
          </a:xfrm>
          <a:prstGeom prst="rect">
            <a:avLst/>
          </a:prstGeom>
        </p:spPr>
        <p:txBody>
          <a:bodyPr vert="horz" lIns="91440" tIns="45720" rIns="91440" bIns="45720" rtlCol="0" anchor="ctr"/>
          <a:lstStyle>
            <a:lvl1pPr algn="l">
              <a:defRPr sz="750">
                <a:solidFill>
                  <a:schemeClr val="tx1">
                    <a:lumMod val="50000"/>
                    <a:lumOff val="50000"/>
                  </a:schemeClr>
                </a:solidFill>
              </a:defRPr>
            </a:lvl1pPr>
          </a:lstStyle>
          <a:p>
            <a:endParaRPr lang="es-MX"/>
          </a:p>
        </p:txBody>
      </p:sp>
      <p:sp>
        <p:nvSpPr>
          <p:cNvPr id="6" name="Slide Number Placeholder 5"/>
          <p:cNvSpPr>
            <a:spLocks noGrp="1"/>
          </p:cNvSpPr>
          <p:nvPr>
            <p:ph type="sldNum" sz="quarter" idx="4"/>
          </p:nvPr>
        </p:nvSpPr>
        <p:spPr>
          <a:xfrm>
            <a:off x="5981702" y="8475136"/>
            <a:ext cx="861146" cy="486833"/>
          </a:xfrm>
          <a:prstGeom prst="rect">
            <a:avLst/>
          </a:prstGeom>
        </p:spPr>
        <p:txBody>
          <a:bodyPr vert="horz" lIns="91440" tIns="45720" rIns="91440" bIns="45720" rtlCol="0" anchor="ctr"/>
          <a:lstStyle>
            <a:lvl1pPr algn="r">
              <a:defRPr sz="825" b="1">
                <a:solidFill>
                  <a:schemeClr val="accent1"/>
                </a:solidFill>
              </a:defRPr>
            </a:lvl1pPr>
          </a:lstStyle>
          <a:p>
            <a:fld id="{59233B18-D4E4-4CFA-B213-2CC58F2C211A}" type="slidenum">
              <a:rPr lang="es-MX" smtClean="0"/>
              <a:t>‹Nº›</a:t>
            </a:fld>
            <a:endParaRPr lang="es-MX"/>
          </a:p>
        </p:txBody>
      </p:sp>
    </p:spTree>
    <p:extLst>
      <p:ext uri="{BB962C8B-B14F-4D97-AF65-F5344CB8AC3E}">
        <p14:creationId xmlns:p14="http://schemas.microsoft.com/office/powerpoint/2010/main" val="30714483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2250" kern="1200" spc="-45" baseline="0">
          <a:solidFill>
            <a:srgbClr val="FFFFFF"/>
          </a:solidFill>
          <a:latin typeface="+mj-lt"/>
          <a:ea typeface="+mj-ea"/>
          <a:cs typeface="+mj-cs"/>
        </a:defRPr>
      </a:lvl1pPr>
    </p:titleStyle>
    <p:bodyStyle>
      <a:lvl1pPr marL="137160" indent="-137160" algn="l" defTabSz="685800" rtl="0" eaLnBrk="1" latinLnBrk="0" hangingPunct="1">
        <a:lnSpc>
          <a:spcPct val="90000"/>
        </a:lnSpc>
        <a:spcBef>
          <a:spcPts val="900"/>
        </a:spcBef>
        <a:buClr>
          <a:schemeClr val="accent1"/>
        </a:buClr>
        <a:buFont typeface="Wingdings 2" pitchFamily="18" charset="2"/>
        <a:buChar char=""/>
        <a:defRPr sz="1425" kern="1200">
          <a:solidFill>
            <a:schemeClr val="tx1">
              <a:lumMod val="65000"/>
              <a:lumOff val="35000"/>
            </a:schemeClr>
          </a:solidFill>
          <a:latin typeface="+mn-lt"/>
          <a:ea typeface="+mn-ea"/>
          <a:cs typeface="+mn-cs"/>
        </a:defRPr>
      </a:lvl1pPr>
      <a:lvl2pPr marL="5143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275" kern="1200">
          <a:solidFill>
            <a:schemeClr val="tx1">
              <a:lumMod val="65000"/>
              <a:lumOff val="35000"/>
            </a:schemeClr>
          </a:solidFill>
          <a:latin typeface="+mn-lt"/>
          <a:ea typeface="+mn-ea"/>
          <a:cs typeface="+mn-cs"/>
        </a:defRPr>
      </a:lvl2pPr>
      <a:lvl3pPr marL="8572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125" kern="1200">
          <a:solidFill>
            <a:schemeClr val="tx1">
              <a:lumMod val="65000"/>
              <a:lumOff val="35000"/>
            </a:schemeClr>
          </a:solidFill>
          <a:latin typeface="+mn-lt"/>
          <a:ea typeface="+mn-ea"/>
          <a:cs typeface="+mn-cs"/>
        </a:defRPr>
      </a:lvl3pPr>
      <a:lvl4pPr marL="12001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4pPr>
      <a:lvl5pPr marL="15430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5pPr>
      <a:lvl6pPr marL="18859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6pPr>
      <a:lvl7pPr marL="22288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7pPr>
      <a:lvl8pPr marL="25717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8pPr>
      <a:lvl9pPr marL="29146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975" kern="120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peg"/><Relationship Id="rId7" Type="http://schemas.openxmlformats.org/officeDocument/2006/relationships/diagramQuickStyle" Target="../diagrams/quickStyle1.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2.jpeg"/><Relationship Id="rId4" Type="http://schemas.openxmlformats.org/officeDocument/2006/relationships/diagramLayout" Target="../diagrams/layout2.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2175" y="2182080"/>
            <a:ext cx="7750175" cy="710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857250" y="1331803"/>
            <a:ext cx="3850106" cy="68644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s-MX" sz="1350"/>
          </a:p>
        </p:txBody>
      </p:sp>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84563" y="160042"/>
            <a:ext cx="1595289" cy="896094"/>
          </a:xfrm>
          <a:prstGeom prst="rect">
            <a:avLst/>
          </a:prstGeom>
        </p:spPr>
      </p:pic>
      <p:sp>
        <p:nvSpPr>
          <p:cNvPr id="9" name="CuadroTexto 8"/>
          <p:cNvSpPr txBox="1"/>
          <p:nvPr/>
        </p:nvSpPr>
        <p:spPr>
          <a:xfrm>
            <a:off x="323851" y="480905"/>
            <a:ext cx="4229100" cy="400110"/>
          </a:xfrm>
          <a:prstGeom prst="rect">
            <a:avLst/>
          </a:prstGeom>
          <a:noFill/>
        </p:spPr>
        <p:txBody>
          <a:bodyPr wrap="square" rtlCol="0">
            <a:spAutoFit/>
          </a:bodyPr>
          <a:lstStyle/>
          <a:p>
            <a:r>
              <a:rPr lang="es-MX" sz="2000" b="1" dirty="0">
                <a:solidFill>
                  <a:srgbClr val="002060"/>
                </a:solidFill>
                <a:latin typeface="Century Gothic" panose="020B0502020202020204" pitchFamily="34" charset="0"/>
                <a:cs typeface="Segoe UI Light" panose="020B0502040204020203" pitchFamily="34" charset="0"/>
              </a:rPr>
              <a:t>FACTURA ELECTRÓNICA</a:t>
            </a:r>
          </a:p>
        </p:txBody>
      </p:sp>
      <p:sp>
        <p:nvSpPr>
          <p:cNvPr id="10" name="CuadroTexto 9"/>
          <p:cNvSpPr txBox="1"/>
          <p:nvPr/>
        </p:nvSpPr>
        <p:spPr>
          <a:xfrm>
            <a:off x="323850" y="1366093"/>
            <a:ext cx="6181725" cy="2862322"/>
          </a:xfrm>
          <a:prstGeom prst="rect">
            <a:avLst/>
          </a:prstGeom>
          <a:noFill/>
        </p:spPr>
        <p:txBody>
          <a:bodyPr wrap="square" rtlCol="0">
            <a:spAutoFit/>
          </a:bodyPr>
          <a:lstStyle/>
          <a:p>
            <a:pPr algn="just"/>
            <a:r>
              <a:rPr lang="es-MX" sz="1500" b="1" dirty="0" smtClean="0">
                <a:solidFill>
                  <a:srgbClr val="002060"/>
                </a:solidFill>
                <a:latin typeface="Calibri" panose="020F0502020204030204" pitchFamily="34" charset="0"/>
              </a:rPr>
              <a:t>¡</a:t>
            </a:r>
            <a:r>
              <a:rPr lang="es-MX" sz="1500" b="1" dirty="0">
                <a:solidFill>
                  <a:srgbClr val="002060"/>
                </a:solidFill>
                <a:latin typeface="Calibri" panose="020F0502020204030204" pitchFamily="34" charset="0"/>
              </a:rPr>
              <a:t>Sabías qué, obtener tu Factura Electrónica, ahora es más rápido y sencillo!</a:t>
            </a:r>
          </a:p>
          <a:p>
            <a:pPr algn="just"/>
            <a:endParaRPr lang="es-MX" sz="1500" dirty="0">
              <a:solidFill>
                <a:srgbClr val="002060"/>
              </a:solidFill>
              <a:latin typeface="Calibri" panose="020F0502020204030204" pitchFamily="34" charset="0"/>
            </a:endParaRPr>
          </a:p>
          <a:p>
            <a:pPr algn="just"/>
            <a:r>
              <a:rPr lang="es-MX" sz="1500" dirty="0" smtClean="0">
                <a:solidFill>
                  <a:srgbClr val="002060"/>
                </a:solidFill>
                <a:latin typeface="Calibri" panose="020F0502020204030204" pitchFamily="34" charset="0"/>
              </a:rPr>
              <a:t>Al </a:t>
            </a:r>
            <a:r>
              <a:rPr lang="es-MX" sz="1500" dirty="0">
                <a:solidFill>
                  <a:srgbClr val="002060"/>
                </a:solidFill>
                <a:latin typeface="Calibri" panose="020F0502020204030204" pitchFamily="34" charset="0"/>
              </a:rPr>
              <a:t>momento de pagar tu recibo en las oficinas de JAPAMI, de manera automática </a:t>
            </a:r>
            <a:r>
              <a:rPr lang="es-MX" sz="1500" dirty="0" smtClean="0">
                <a:solidFill>
                  <a:srgbClr val="002060"/>
                </a:solidFill>
                <a:latin typeface="Calibri" panose="020F0502020204030204" pitchFamily="34" charset="0"/>
              </a:rPr>
              <a:t>generamos y enviamos por </a:t>
            </a:r>
            <a:r>
              <a:rPr lang="es-MX" sz="1500" dirty="0">
                <a:solidFill>
                  <a:srgbClr val="002060"/>
                </a:solidFill>
                <a:latin typeface="Calibri" panose="020F0502020204030204" pitchFamily="34" charset="0"/>
              </a:rPr>
              <a:t>e</a:t>
            </a:r>
            <a:r>
              <a:rPr lang="es-MX" sz="1500" dirty="0" smtClean="0">
                <a:solidFill>
                  <a:srgbClr val="002060"/>
                </a:solidFill>
                <a:latin typeface="Calibri" panose="020F0502020204030204" pitchFamily="34" charset="0"/>
              </a:rPr>
              <a:t>mail tu factura electrónica (CFDI), </a:t>
            </a:r>
            <a:r>
              <a:rPr lang="es-MX" sz="1500" dirty="0" smtClean="0">
                <a:solidFill>
                  <a:srgbClr val="002060"/>
                </a:solidFill>
                <a:latin typeface="Calibri" panose="020F0502020204030204" pitchFamily="34" charset="0"/>
              </a:rPr>
              <a:t>sólo </a:t>
            </a:r>
            <a:r>
              <a:rPr lang="es-MX" sz="1500" dirty="0" smtClean="0">
                <a:solidFill>
                  <a:srgbClr val="002060"/>
                </a:solidFill>
                <a:latin typeface="Calibri" panose="020F0502020204030204" pitchFamily="34" charset="0"/>
              </a:rPr>
              <a:t>necesitamos tener previamente registrados tus datos fiscales.</a:t>
            </a:r>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a:p>
            <a:pPr lvl="0" algn="just"/>
            <a:r>
              <a:rPr lang="es-MX" sz="1500" dirty="0" smtClean="0">
                <a:solidFill>
                  <a:srgbClr val="002060"/>
                </a:solidFill>
                <a:latin typeface="Calibri" panose="020F0502020204030204" pitchFamily="34" charset="0"/>
              </a:rPr>
              <a:t>¿No sabes </a:t>
            </a:r>
            <a:r>
              <a:rPr lang="es-MX" sz="1500" dirty="0" smtClean="0">
                <a:solidFill>
                  <a:srgbClr val="002060"/>
                </a:solidFill>
                <a:latin typeface="Calibri" panose="020F0502020204030204" pitchFamily="34" charset="0"/>
              </a:rPr>
              <a:t>cómo </a:t>
            </a:r>
            <a:r>
              <a:rPr lang="es-MX" sz="1500" dirty="0" smtClean="0">
                <a:solidFill>
                  <a:srgbClr val="002060"/>
                </a:solidFill>
                <a:latin typeface="Calibri" panose="020F0502020204030204" pitchFamily="34" charset="0"/>
              </a:rPr>
              <a:t>registrar tus datos fiscales?</a:t>
            </a:r>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a:p>
            <a:pPr algn="just"/>
            <a:endParaRPr lang="es-MX" sz="1500" dirty="0">
              <a:solidFill>
                <a:srgbClr val="002060"/>
              </a:solidFill>
              <a:latin typeface="Calibri" panose="020F0502020204030204" pitchFamily="34" charset="0"/>
            </a:endParaRPr>
          </a:p>
        </p:txBody>
      </p:sp>
      <p:pic>
        <p:nvPicPr>
          <p:cNvPr id="1028" name="Picture 4" descr="http://www.japami.gob.mx/wp-content/uploads/2017/07/mascarita.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10555" y="5126236"/>
            <a:ext cx="1152283" cy="178418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Diagrama 10"/>
          <p:cNvGraphicFramePr/>
          <p:nvPr>
            <p:extLst>
              <p:ext uri="{D42A27DB-BD31-4B8C-83A1-F6EECF244321}">
                <p14:modId xmlns:p14="http://schemas.microsoft.com/office/powerpoint/2010/main" val="1809800449"/>
              </p:ext>
            </p:extLst>
          </p:nvPr>
        </p:nvGraphicFramePr>
        <p:xfrm>
          <a:off x="1448538" y="3200400"/>
          <a:ext cx="5190387" cy="56864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279164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2175" y="2150297"/>
            <a:ext cx="7750175" cy="710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Diagrama 10"/>
          <p:cNvGraphicFramePr/>
          <p:nvPr>
            <p:extLst>
              <p:ext uri="{D42A27DB-BD31-4B8C-83A1-F6EECF244321}">
                <p14:modId xmlns:p14="http://schemas.microsoft.com/office/powerpoint/2010/main" val="845593914"/>
              </p:ext>
            </p:extLst>
          </p:nvPr>
        </p:nvGraphicFramePr>
        <p:xfrm>
          <a:off x="1458063" y="1905001"/>
          <a:ext cx="5190387"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Elipse 12"/>
          <p:cNvSpPr/>
          <p:nvPr/>
        </p:nvSpPr>
        <p:spPr>
          <a:xfrm>
            <a:off x="1562838" y="6419850"/>
            <a:ext cx="1142262" cy="1162049"/>
          </a:xfrm>
          <a:prstGeom prst="ellipse">
            <a:avLst/>
          </a:prstGeom>
          <a:blipFill rotWithShape="0">
            <a:blip r:embed="rId8"/>
            <a:stretch>
              <a:fillRect/>
            </a:stretch>
          </a:blipFill>
        </p:spPr>
        <p:style>
          <a:lnRef idx="2">
            <a:schemeClr val="accent1">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pic>
        <p:nvPicPr>
          <p:cNvPr id="14" name="Picture 4" descr="http://www.japami.gob.mx/wp-content/uploads/2017/07/mascarita.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410555" y="3916561"/>
            <a:ext cx="1152283" cy="1784180"/>
          </a:xfrm>
          <a:prstGeom prst="rect">
            <a:avLst/>
          </a:prstGeom>
          <a:noFill/>
          <a:extLst>
            <a:ext uri="{909E8E84-426E-40DD-AFC4-6F175D3DCCD1}">
              <a14:hiddenFill xmlns:a14="http://schemas.microsoft.com/office/drawing/2010/main">
                <a:solidFill>
                  <a:srgbClr val="FFFFFF"/>
                </a:solidFill>
              </a14:hiddenFill>
            </a:ext>
          </a:extLst>
        </p:spPr>
      </p:pic>
      <p:sp>
        <p:nvSpPr>
          <p:cNvPr id="17" name="CuadroTexto 16"/>
          <p:cNvSpPr txBox="1"/>
          <p:nvPr/>
        </p:nvSpPr>
        <p:spPr>
          <a:xfrm>
            <a:off x="1385887" y="1187267"/>
            <a:ext cx="2638425" cy="1477328"/>
          </a:xfrm>
          <a:prstGeom prst="rect">
            <a:avLst/>
          </a:prstGeom>
          <a:noFill/>
        </p:spPr>
        <p:txBody>
          <a:bodyPr wrap="square" rtlCol="0">
            <a:spAutoFit/>
          </a:bodyPr>
          <a:lstStyle/>
          <a:p>
            <a:r>
              <a:rPr lang="es-ES" sz="1500" dirty="0" smtClean="0">
                <a:solidFill>
                  <a:srgbClr val="002060"/>
                </a:solidFill>
                <a:latin typeface="Calibri" panose="020F0502020204030204" pitchFamily="34" charset="0"/>
              </a:rPr>
              <a:t>Puntos importantes</a:t>
            </a:r>
            <a:endParaRPr lang="es-MX" sz="1500" dirty="0">
              <a:solidFill>
                <a:srgbClr val="002060"/>
              </a:solidFill>
              <a:latin typeface="Calibri" panose="020F0502020204030204" pitchFamily="34" charset="0"/>
            </a:endParaRPr>
          </a:p>
          <a:p>
            <a:endParaRPr lang="es-MX" sz="1500" dirty="0">
              <a:solidFill>
                <a:srgbClr val="002060"/>
              </a:solidFill>
              <a:latin typeface="Calibri" panose="020F0502020204030204" pitchFamily="34" charset="0"/>
            </a:endParaRPr>
          </a:p>
          <a:p>
            <a:endParaRPr lang="es-MX" sz="1500" dirty="0">
              <a:solidFill>
                <a:srgbClr val="002060"/>
              </a:solidFill>
              <a:latin typeface="Calibri" panose="020F0502020204030204" pitchFamily="34" charset="0"/>
            </a:endParaRPr>
          </a:p>
          <a:p>
            <a:endParaRPr lang="es-MX" sz="1500" dirty="0">
              <a:solidFill>
                <a:srgbClr val="002060"/>
              </a:solidFill>
              <a:latin typeface="Calibri" panose="020F0502020204030204" pitchFamily="34" charset="0"/>
            </a:endParaRPr>
          </a:p>
          <a:p>
            <a:endParaRPr lang="es-MX" sz="1500" dirty="0">
              <a:solidFill>
                <a:srgbClr val="002060"/>
              </a:solidFill>
              <a:latin typeface="Calibri" panose="020F0502020204030204" pitchFamily="34" charset="0"/>
            </a:endParaRPr>
          </a:p>
          <a:p>
            <a:endParaRPr lang="es-MX" sz="1500" dirty="0">
              <a:solidFill>
                <a:srgbClr val="002060"/>
              </a:solidFill>
              <a:latin typeface="Calibri" panose="020F0502020204030204" pitchFamily="34" charset="0"/>
            </a:endParaRPr>
          </a:p>
        </p:txBody>
      </p:sp>
      <p:pic>
        <p:nvPicPr>
          <p:cNvPr id="9" name="Imagen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984563" y="160042"/>
            <a:ext cx="1595289" cy="896094"/>
          </a:xfrm>
          <a:prstGeom prst="rect">
            <a:avLst/>
          </a:prstGeom>
        </p:spPr>
      </p:pic>
      <p:sp>
        <p:nvSpPr>
          <p:cNvPr id="10" name="CuadroTexto 9"/>
          <p:cNvSpPr txBox="1"/>
          <p:nvPr/>
        </p:nvSpPr>
        <p:spPr>
          <a:xfrm>
            <a:off x="323851" y="480905"/>
            <a:ext cx="4229100" cy="400110"/>
          </a:xfrm>
          <a:prstGeom prst="rect">
            <a:avLst/>
          </a:prstGeom>
          <a:noFill/>
        </p:spPr>
        <p:txBody>
          <a:bodyPr wrap="square" rtlCol="0">
            <a:spAutoFit/>
          </a:bodyPr>
          <a:lstStyle/>
          <a:p>
            <a:r>
              <a:rPr lang="es-MX" sz="2000" b="1" dirty="0">
                <a:solidFill>
                  <a:srgbClr val="002060"/>
                </a:solidFill>
                <a:latin typeface="Century Gothic" panose="020B0502020202020204" pitchFamily="34" charset="0"/>
                <a:cs typeface="Segoe UI Light" panose="020B0502040204020203" pitchFamily="34" charset="0"/>
              </a:rPr>
              <a:t>FACTURA ELECTRÓNICA</a:t>
            </a:r>
          </a:p>
        </p:txBody>
      </p:sp>
    </p:spTree>
    <p:extLst>
      <p:ext uri="{BB962C8B-B14F-4D97-AF65-F5344CB8AC3E}">
        <p14:creationId xmlns:p14="http://schemas.microsoft.com/office/powerpoint/2010/main" val="401255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Marco">
  <a:themeElements>
    <a:clrScheme name="Personalizado 1">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000000"/>
      </a:hlink>
      <a:folHlink>
        <a:srgbClr val="FFFFFF"/>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TM03457475[[fn=Marco]]</Template>
  <TotalTime>294</TotalTime>
  <Words>306</Words>
  <Application>Microsoft Office PowerPoint</Application>
  <PresentationFormat>Carta (216 x 279 mm)</PresentationFormat>
  <Paragraphs>30</Paragraphs>
  <Slides>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vt:i4>
      </vt:variant>
    </vt:vector>
  </HeadingPairs>
  <TitlesOfParts>
    <vt:vector size="8" baseType="lpstr">
      <vt:lpstr>Calibri</vt:lpstr>
      <vt:lpstr>Century Gothic</vt:lpstr>
      <vt:lpstr>Corbel</vt:lpstr>
      <vt:lpstr>Segoe UI Light</vt:lpstr>
      <vt:lpstr>Wingdings 2</vt:lpstr>
      <vt:lpstr>Marco</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Yaneth Viridiana Estrada Martinez</dc:creator>
  <cp:lastModifiedBy>Marco Antonio Perez Martinez</cp:lastModifiedBy>
  <cp:revision>41</cp:revision>
  <cp:lastPrinted>2019-11-08T20:30:00Z</cp:lastPrinted>
  <dcterms:created xsi:type="dcterms:W3CDTF">2019-11-07T16:50:14Z</dcterms:created>
  <dcterms:modified xsi:type="dcterms:W3CDTF">2020-04-20T14:54:26Z</dcterms:modified>
</cp:coreProperties>
</file>